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76" r:id="rId3"/>
  </p:sldMasterIdLst>
  <p:notesMasterIdLst>
    <p:notesMasterId r:id="rId11"/>
  </p:notesMasterIdLst>
  <p:sldIdLst>
    <p:sldId id="256" r:id="rId4"/>
    <p:sldId id="257" r:id="rId5"/>
    <p:sldId id="259" r:id="rId6"/>
    <p:sldId id="264"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33"/>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0E718-1173-FA4F-8A70-8248E46BDC40}" type="doc">
      <dgm:prSet loTypeId="urn:microsoft.com/office/officeart/2005/8/layout/default" loCatId="" qsTypeId="urn:microsoft.com/office/officeart/2005/8/quickstyle/simple1" qsCatId="simple" csTypeId="urn:microsoft.com/office/officeart/2005/8/colors/accent4_3" csCatId="accent4" phldr="1"/>
      <dgm:spPr/>
      <dgm:t>
        <a:bodyPr/>
        <a:lstStyle/>
        <a:p>
          <a:endParaRPr lang="en-GB"/>
        </a:p>
      </dgm:t>
    </dgm:pt>
    <dgm:pt modelId="{6DBE616D-6E70-5045-8816-43E91E8D47BE}">
      <dgm:prSet phldrT="[Text]" custT="1"/>
      <dgm:spPr/>
      <dgm:t>
        <a:bodyPr/>
        <a:lstStyle/>
        <a:p>
          <a:r>
            <a:rPr lang="en-GB" sz="4000" dirty="0"/>
            <a:t>Sell old belongings</a:t>
          </a:r>
        </a:p>
      </dgm:t>
    </dgm:pt>
    <dgm:pt modelId="{01824A41-BC9B-8E4B-9153-2FC558A539DC}" type="parTrans" cxnId="{BDC5FE2C-3D7C-A24A-AFA1-21A3D1E129F7}">
      <dgm:prSet/>
      <dgm:spPr/>
      <dgm:t>
        <a:bodyPr/>
        <a:lstStyle/>
        <a:p>
          <a:endParaRPr lang="en-GB" sz="4000"/>
        </a:p>
      </dgm:t>
    </dgm:pt>
    <dgm:pt modelId="{B531FB52-65F0-2845-87A1-A7EA0BF4A41D}" type="sibTrans" cxnId="{BDC5FE2C-3D7C-A24A-AFA1-21A3D1E129F7}">
      <dgm:prSet/>
      <dgm:spPr/>
      <dgm:t>
        <a:bodyPr/>
        <a:lstStyle/>
        <a:p>
          <a:endParaRPr lang="en-GB" sz="4000"/>
        </a:p>
      </dgm:t>
    </dgm:pt>
    <dgm:pt modelId="{C85CF63F-5393-2341-BA4A-5C6F1401DBF4}">
      <dgm:prSet phldrT="[Text]" custT="1"/>
      <dgm:spPr/>
      <dgm:t>
        <a:bodyPr/>
        <a:lstStyle/>
        <a:p>
          <a:r>
            <a:rPr lang="en-GB" sz="4000" dirty="0">
              <a:solidFill>
                <a:schemeClr val="tx1"/>
              </a:solidFill>
            </a:rPr>
            <a:t>Donate to British Youth Council</a:t>
          </a:r>
        </a:p>
      </dgm:t>
    </dgm:pt>
    <dgm:pt modelId="{E8E1F1F8-A5BD-544A-9886-2242104FD4DE}" type="parTrans" cxnId="{514F1735-0391-C748-BF13-821F1A40C783}">
      <dgm:prSet/>
      <dgm:spPr/>
      <dgm:t>
        <a:bodyPr/>
        <a:lstStyle/>
        <a:p>
          <a:endParaRPr lang="en-GB" sz="4000"/>
        </a:p>
      </dgm:t>
    </dgm:pt>
    <dgm:pt modelId="{46188A5A-7DAE-494C-BA55-B1D3BA52AEC0}" type="sibTrans" cxnId="{514F1735-0391-C748-BF13-821F1A40C783}">
      <dgm:prSet/>
      <dgm:spPr/>
      <dgm:t>
        <a:bodyPr/>
        <a:lstStyle/>
        <a:p>
          <a:endParaRPr lang="en-GB" sz="4000"/>
        </a:p>
      </dgm:t>
    </dgm:pt>
    <dgm:pt modelId="{4096D0E6-9408-9345-9EDB-58AE643D81E1}" type="pres">
      <dgm:prSet presAssocID="{DDE0E718-1173-FA4F-8A70-8248E46BDC40}" presName="diagram" presStyleCnt="0">
        <dgm:presLayoutVars>
          <dgm:dir/>
          <dgm:resizeHandles val="exact"/>
        </dgm:presLayoutVars>
      </dgm:prSet>
      <dgm:spPr/>
    </dgm:pt>
    <dgm:pt modelId="{D1D39B65-C2B7-4745-9E59-6E78C728FFEF}" type="pres">
      <dgm:prSet presAssocID="{6DBE616D-6E70-5045-8816-43E91E8D47BE}" presName="node" presStyleLbl="node1" presStyleIdx="0" presStyleCnt="2" custScaleX="126081">
        <dgm:presLayoutVars>
          <dgm:bulletEnabled val="1"/>
        </dgm:presLayoutVars>
      </dgm:prSet>
      <dgm:spPr/>
    </dgm:pt>
    <dgm:pt modelId="{8B94CCFE-BD74-AE43-ADBF-2CB92ECF8BFD}" type="pres">
      <dgm:prSet presAssocID="{B531FB52-65F0-2845-87A1-A7EA0BF4A41D}" presName="sibTrans" presStyleCnt="0"/>
      <dgm:spPr/>
    </dgm:pt>
    <dgm:pt modelId="{53E62B36-EA34-4446-B5C3-202E563E8766}" type="pres">
      <dgm:prSet presAssocID="{C85CF63F-5393-2341-BA4A-5C6F1401DBF4}" presName="node" presStyleLbl="node1" presStyleIdx="1" presStyleCnt="2" custScaleX="126081">
        <dgm:presLayoutVars>
          <dgm:bulletEnabled val="1"/>
        </dgm:presLayoutVars>
      </dgm:prSet>
      <dgm:spPr/>
    </dgm:pt>
  </dgm:ptLst>
  <dgm:cxnLst>
    <dgm:cxn modelId="{8F190D1A-2BF6-C24F-91B6-8DA8550CB70E}" type="presOf" srcId="{DDE0E718-1173-FA4F-8A70-8248E46BDC40}" destId="{4096D0E6-9408-9345-9EDB-58AE643D81E1}" srcOrd="0" destOrd="0" presId="urn:microsoft.com/office/officeart/2005/8/layout/default"/>
    <dgm:cxn modelId="{BDC5FE2C-3D7C-A24A-AFA1-21A3D1E129F7}" srcId="{DDE0E718-1173-FA4F-8A70-8248E46BDC40}" destId="{6DBE616D-6E70-5045-8816-43E91E8D47BE}" srcOrd="0" destOrd="0" parTransId="{01824A41-BC9B-8E4B-9153-2FC558A539DC}" sibTransId="{B531FB52-65F0-2845-87A1-A7EA0BF4A41D}"/>
    <dgm:cxn modelId="{514F1735-0391-C748-BF13-821F1A40C783}" srcId="{DDE0E718-1173-FA4F-8A70-8248E46BDC40}" destId="{C85CF63F-5393-2341-BA4A-5C6F1401DBF4}" srcOrd="1" destOrd="0" parTransId="{E8E1F1F8-A5BD-544A-9886-2242104FD4DE}" sibTransId="{46188A5A-7DAE-494C-BA55-B1D3BA52AEC0}"/>
    <dgm:cxn modelId="{95E6AD86-49E6-154C-9820-FDE3DE0079AE}" type="presOf" srcId="{6DBE616D-6E70-5045-8816-43E91E8D47BE}" destId="{D1D39B65-C2B7-4745-9E59-6E78C728FFEF}" srcOrd="0" destOrd="0" presId="urn:microsoft.com/office/officeart/2005/8/layout/default"/>
    <dgm:cxn modelId="{B18105D6-8F64-3045-9113-92BD96F8115B}" type="presOf" srcId="{C85CF63F-5393-2341-BA4A-5C6F1401DBF4}" destId="{53E62B36-EA34-4446-B5C3-202E563E8766}" srcOrd="0" destOrd="0" presId="urn:microsoft.com/office/officeart/2005/8/layout/default"/>
    <dgm:cxn modelId="{03CA5FD2-6762-C643-949F-57BB7C528280}" type="presParOf" srcId="{4096D0E6-9408-9345-9EDB-58AE643D81E1}" destId="{D1D39B65-C2B7-4745-9E59-6E78C728FFEF}" srcOrd="0" destOrd="0" presId="urn:microsoft.com/office/officeart/2005/8/layout/default"/>
    <dgm:cxn modelId="{85C4FD9D-A6B9-3F46-84B5-E1ECEB47445B}" type="presParOf" srcId="{4096D0E6-9408-9345-9EDB-58AE643D81E1}" destId="{8B94CCFE-BD74-AE43-ADBF-2CB92ECF8BFD}" srcOrd="1" destOrd="0" presId="urn:microsoft.com/office/officeart/2005/8/layout/default"/>
    <dgm:cxn modelId="{5A032A11-4FC6-BB43-B900-F5C4391C0368}" type="presParOf" srcId="{4096D0E6-9408-9345-9EDB-58AE643D81E1}" destId="{53E62B36-EA34-4446-B5C3-202E563E8766}"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92528-EE25-9242-AAE2-92BD351DD783}" type="doc">
      <dgm:prSet loTypeId="urn:microsoft.com/office/officeart/2005/8/layout/venn1" loCatId="" qsTypeId="urn:microsoft.com/office/officeart/2005/8/quickstyle/simple1" qsCatId="simple" csTypeId="urn:microsoft.com/office/officeart/2005/8/colors/colorful1" csCatId="colorful" phldr="1"/>
      <dgm:spPr/>
    </dgm:pt>
    <dgm:pt modelId="{27C588B5-8E85-0D4D-8147-5FC6C2C46C47}">
      <dgm:prSet phldrT="[Text]"/>
      <dgm:spPr/>
      <dgm:t>
        <a:bodyPr/>
        <a:lstStyle/>
        <a:p>
          <a:r>
            <a:rPr lang="en-GB" dirty="0"/>
            <a:t>Money</a:t>
          </a:r>
        </a:p>
      </dgm:t>
    </dgm:pt>
    <dgm:pt modelId="{7491C535-94A5-9545-BB00-E8A780C18B77}" type="parTrans" cxnId="{3D19CC4D-685D-4043-905B-2E7AA3E6FF2C}">
      <dgm:prSet/>
      <dgm:spPr/>
      <dgm:t>
        <a:bodyPr/>
        <a:lstStyle/>
        <a:p>
          <a:endParaRPr lang="en-GB"/>
        </a:p>
      </dgm:t>
    </dgm:pt>
    <dgm:pt modelId="{A499AE71-E1B7-8047-8DA8-5D2B8DF51780}" type="sibTrans" cxnId="{3D19CC4D-685D-4043-905B-2E7AA3E6FF2C}">
      <dgm:prSet/>
      <dgm:spPr/>
      <dgm:t>
        <a:bodyPr/>
        <a:lstStyle/>
        <a:p>
          <a:endParaRPr lang="en-GB"/>
        </a:p>
      </dgm:t>
    </dgm:pt>
    <dgm:pt modelId="{E1431BF9-B1A3-FB40-9EBA-C23B481E63AD}">
      <dgm:prSet phldrT="[Text]"/>
      <dgm:spPr/>
      <dgm:t>
        <a:bodyPr/>
        <a:lstStyle/>
        <a:p>
          <a:r>
            <a:rPr lang="en-GB" dirty="0"/>
            <a:t>People</a:t>
          </a:r>
        </a:p>
      </dgm:t>
    </dgm:pt>
    <dgm:pt modelId="{E703C0FC-B2D9-C143-841C-4C386C6DC3A6}" type="parTrans" cxnId="{979607EF-D686-FB4C-9FC4-8FF7F6AE3950}">
      <dgm:prSet/>
      <dgm:spPr/>
      <dgm:t>
        <a:bodyPr/>
        <a:lstStyle/>
        <a:p>
          <a:endParaRPr lang="en-GB"/>
        </a:p>
      </dgm:t>
    </dgm:pt>
    <dgm:pt modelId="{48CA743A-77A2-1547-8FDB-4700BDE0A0CE}" type="sibTrans" cxnId="{979607EF-D686-FB4C-9FC4-8FF7F6AE3950}">
      <dgm:prSet/>
      <dgm:spPr/>
      <dgm:t>
        <a:bodyPr/>
        <a:lstStyle/>
        <a:p>
          <a:endParaRPr lang="en-GB"/>
        </a:p>
      </dgm:t>
    </dgm:pt>
    <dgm:pt modelId="{D8277BED-BEB6-954A-8DA6-53C8347DB7CB}">
      <dgm:prSet phldrT="[Text]"/>
      <dgm:spPr/>
      <dgm:t>
        <a:bodyPr/>
        <a:lstStyle/>
        <a:p>
          <a:r>
            <a:rPr lang="en-GB" dirty="0"/>
            <a:t>Planet</a:t>
          </a:r>
        </a:p>
      </dgm:t>
    </dgm:pt>
    <dgm:pt modelId="{D439C0C9-C988-F14F-B4E4-C7FB3E95470F}" type="parTrans" cxnId="{C3F7603D-46FD-614B-85B5-4E51B807A2CE}">
      <dgm:prSet/>
      <dgm:spPr/>
      <dgm:t>
        <a:bodyPr/>
        <a:lstStyle/>
        <a:p>
          <a:endParaRPr lang="en-GB"/>
        </a:p>
      </dgm:t>
    </dgm:pt>
    <dgm:pt modelId="{1C7471E0-7B2C-5345-99DA-BE71656803B1}" type="sibTrans" cxnId="{C3F7603D-46FD-614B-85B5-4E51B807A2CE}">
      <dgm:prSet/>
      <dgm:spPr/>
      <dgm:t>
        <a:bodyPr/>
        <a:lstStyle/>
        <a:p>
          <a:endParaRPr lang="en-GB"/>
        </a:p>
      </dgm:t>
    </dgm:pt>
    <dgm:pt modelId="{BDEF6872-0814-8F4A-BCE3-17EF66AC8965}" type="pres">
      <dgm:prSet presAssocID="{4AA92528-EE25-9242-AAE2-92BD351DD783}" presName="compositeShape" presStyleCnt="0">
        <dgm:presLayoutVars>
          <dgm:chMax val="7"/>
          <dgm:dir/>
          <dgm:resizeHandles val="exact"/>
        </dgm:presLayoutVars>
      </dgm:prSet>
      <dgm:spPr/>
    </dgm:pt>
    <dgm:pt modelId="{9DD5A711-1662-7044-A8BB-4EF389F0CC90}" type="pres">
      <dgm:prSet presAssocID="{27C588B5-8E85-0D4D-8147-5FC6C2C46C47}" presName="circ1" presStyleLbl="vennNode1" presStyleIdx="0" presStyleCnt="3"/>
      <dgm:spPr/>
    </dgm:pt>
    <dgm:pt modelId="{8C651A0B-6916-D049-84F3-C7A9A256CA61}" type="pres">
      <dgm:prSet presAssocID="{27C588B5-8E85-0D4D-8147-5FC6C2C46C47}" presName="circ1Tx" presStyleLbl="revTx" presStyleIdx="0" presStyleCnt="0">
        <dgm:presLayoutVars>
          <dgm:chMax val="0"/>
          <dgm:chPref val="0"/>
          <dgm:bulletEnabled val="1"/>
        </dgm:presLayoutVars>
      </dgm:prSet>
      <dgm:spPr/>
    </dgm:pt>
    <dgm:pt modelId="{207A7105-0C0B-444F-B793-34156224A9E0}" type="pres">
      <dgm:prSet presAssocID="{E1431BF9-B1A3-FB40-9EBA-C23B481E63AD}" presName="circ2" presStyleLbl="vennNode1" presStyleIdx="1" presStyleCnt="3"/>
      <dgm:spPr/>
    </dgm:pt>
    <dgm:pt modelId="{860B6B64-70FE-7749-8C74-CA19CCC50533}" type="pres">
      <dgm:prSet presAssocID="{E1431BF9-B1A3-FB40-9EBA-C23B481E63AD}" presName="circ2Tx" presStyleLbl="revTx" presStyleIdx="0" presStyleCnt="0">
        <dgm:presLayoutVars>
          <dgm:chMax val="0"/>
          <dgm:chPref val="0"/>
          <dgm:bulletEnabled val="1"/>
        </dgm:presLayoutVars>
      </dgm:prSet>
      <dgm:spPr/>
    </dgm:pt>
    <dgm:pt modelId="{04A88032-844B-9D41-A9F1-CF23C6C96B62}" type="pres">
      <dgm:prSet presAssocID="{D8277BED-BEB6-954A-8DA6-53C8347DB7CB}" presName="circ3" presStyleLbl="vennNode1" presStyleIdx="2" presStyleCnt="3"/>
      <dgm:spPr/>
    </dgm:pt>
    <dgm:pt modelId="{0B9229B2-89CB-5148-A1CF-AAA5389B6D2C}" type="pres">
      <dgm:prSet presAssocID="{D8277BED-BEB6-954A-8DA6-53C8347DB7CB}" presName="circ3Tx" presStyleLbl="revTx" presStyleIdx="0" presStyleCnt="0">
        <dgm:presLayoutVars>
          <dgm:chMax val="0"/>
          <dgm:chPref val="0"/>
          <dgm:bulletEnabled val="1"/>
        </dgm:presLayoutVars>
      </dgm:prSet>
      <dgm:spPr/>
    </dgm:pt>
  </dgm:ptLst>
  <dgm:cxnLst>
    <dgm:cxn modelId="{60FC3F06-CBF9-9A40-B31F-F9B300834823}" type="presOf" srcId="{4AA92528-EE25-9242-AAE2-92BD351DD783}" destId="{BDEF6872-0814-8F4A-BCE3-17EF66AC8965}" srcOrd="0" destOrd="0" presId="urn:microsoft.com/office/officeart/2005/8/layout/venn1"/>
    <dgm:cxn modelId="{F2FDFE07-D286-EB44-95E4-10451F5C045B}" type="presOf" srcId="{E1431BF9-B1A3-FB40-9EBA-C23B481E63AD}" destId="{860B6B64-70FE-7749-8C74-CA19CCC50533}" srcOrd="1" destOrd="0" presId="urn:microsoft.com/office/officeart/2005/8/layout/venn1"/>
    <dgm:cxn modelId="{BDABD11F-3146-E346-AD9D-B137C06C8CE9}" type="presOf" srcId="{E1431BF9-B1A3-FB40-9EBA-C23B481E63AD}" destId="{207A7105-0C0B-444F-B793-34156224A9E0}" srcOrd="0" destOrd="0" presId="urn:microsoft.com/office/officeart/2005/8/layout/venn1"/>
    <dgm:cxn modelId="{04DA4729-48EE-1945-A462-E18E7F8A2993}" type="presOf" srcId="{D8277BED-BEB6-954A-8DA6-53C8347DB7CB}" destId="{0B9229B2-89CB-5148-A1CF-AAA5389B6D2C}" srcOrd="1" destOrd="0" presId="urn:microsoft.com/office/officeart/2005/8/layout/venn1"/>
    <dgm:cxn modelId="{C3F7603D-46FD-614B-85B5-4E51B807A2CE}" srcId="{4AA92528-EE25-9242-AAE2-92BD351DD783}" destId="{D8277BED-BEB6-954A-8DA6-53C8347DB7CB}" srcOrd="2" destOrd="0" parTransId="{D439C0C9-C988-F14F-B4E4-C7FB3E95470F}" sibTransId="{1C7471E0-7B2C-5345-99DA-BE71656803B1}"/>
    <dgm:cxn modelId="{3D19CC4D-685D-4043-905B-2E7AA3E6FF2C}" srcId="{4AA92528-EE25-9242-AAE2-92BD351DD783}" destId="{27C588B5-8E85-0D4D-8147-5FC6C2C46C47}" srcOrd="0" destOrd="0" parTransId="{7491C535-94A5-9545-BB00-E8A780C18B77}" sibTransId="{A499AE71-E1B7-8047-8DA8-5D2B8DF51780}"/>
    <dgm:cxn modelId="{1970ED50-0B08-E849-93DD-FE8238BF5634}" type="presOf" srcId="{27C588B5-8E85-0D4D-8147-5FC6C2C46C47}" destId="{9DD5A711-1662-7044-A8BB-4EF389F0CC90}" srcOrd="0" destOrd="0" presId="urn:microsoft.com/office/officeart/2005/8/layout/venn1"/>
    <dgm:cxn modelId="{80937AC7-23DB-BE46-8883-D721A09B83A6}" type="presOf" srcId="{D8277BED-BEB6-954A-8DA6-53C8347DB7CB}" destId="{04A88032-844B-9D41-A9F1-CF23C6C96B62}" srcOrd="0" destOrd="0" presId="urn:microsoft.com/office/officeart/2005/8/layout/venn1"/>
    <dgm:cxn modelId="{7D2477D8-71B7-1F45-8D0A-AF2D36963568}" type="presOf" srcId="{27C588B5-8E85-0D4D-8147-5FC6C2C46C47}" destId="{8C651A0B-6916-D049-84F3-C7A9A256CA61}" srcOrd="1" destOrd="0" presId="urn:microsoft.com/office/officeart/2005/8/layout/venn1"/>
    <dgm:cxn modelId="{979607EF-D686-FB4C-9FC4-8FF7F6AE3950}" srcId="{4AA92528-EE25-9242-AAE2-92BD351DD783}" destId="{E1431BF9-B1A3-FB40-9EBA-C23B481E63AD}" srcOrd="1" destOrd="0" parTransId="{E703C0FC-B2D9-C143-841C-4C386C6DC3A6}" sibTransId="{48CA743A-77A2-1547-8FDB-4700BDE0A0CE}"/>
    <dgm:cxn modelId="{1B6F67D9-D6FD-F245-B8AE-8BF45200CE51}" type="presParOf" srcId="{BDEF6872-0814-8F4A-BCE3-17EF66AC8965}" destId="{9DD5A711-1662-7044-A8BB-4EF389F0CC90}" srcOrd="0" destOrd="0" presId="urn:microsoft.com/office/officeart/2005/8/layout/venn1"/>
    <dgm:cxn modelId="{3069183B-A88B-F346-8759-BE0C1716CF42}" type="presParOf" srcId="{BDEF6872-0814-8F4A-BCE3-17EF66AC8965}" destId="{8C651A0B-6916-D049-84F3-C7A9A256CA61}" srcOrd="1" destOrd="0" presId="urn:microsoft.com/office/officeart/2005/8/layout/venn1"/>
    <dgm:cxn modelId="{AAB4B504-8F93-3240-A21F-D6931E5B47BA}" type="presParOf" srcId="{BDEF6872-0814-8F4A-BCE3-17EF66AC8965}" destId="{207A7105-0C0B-444F-B793-34156224A9E0}" srcOrd="2" destOrd="0" presId="urn:microsoft.com/office/officeart/2005/8/layout/venn1"/>
    <dgm:cxn modelId="{68A17947-0795-0E49-9E8E-818CE1702B32}" type="presParOf" srcId="{BDEF6872-0814-8F4A-BCE3-17EF66AC8965}" destId="{860B6B64-70FE-7749-8C74-CA19CCC50533}" srcOrd="3" destOrd="0" presId="urn:microsoft.com/office/officeart/2005/8/layout/venn1"/>
    <dgm:cxn modelId="{93546994-BE0C-A54C-A4E8-AEB2FE4635D2}" type="presParOf" srcId="{BDEF6872-0814-8F4A-BCE3-17EF66AC8965}" destId="{04A88032-844B-9D41-A9F1-CF23C6C96B62}" srcOrd="4" destOrd="0" presId="urn:microsoft.com/office/officeart/2005/8/layout/venn1"/>
    <dgm:cxn modelId="{2A9E6309-AA37-5145-AF51-BEC84B115BDB}" type="presParOf" srcId="{BDEF6872-0814-8F4A-BCE3-17EF66AC8965}" destId="{0B9229B2-89CB-5148-A1CF-AAA5389B6D2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6C10C-978C-624A-87E1-BA35DF763DBF}"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GB"/>
        </a:p>
      </dgm:t>
    </dgm:pt>
    <dgm:pt modelId="{45556718-C9D5-1441-8011-FB140E427BDB}">
      <dgm:prSet phldrT="[Text]"/>
      <dgm:spPr/>
      <dgm:t>
        <a:bodyPr/>
        <a:lstStyle/>
        <a:p>
          <a:r>
            <a:rPr lang="en-GB" dirty="0"/>
            <a:t>Low Effort, High Reward</a:t>
          </a:r>
        </a:p>
      </dgm:t>
    </dgm:pt>
    <dgm:pt modelId="{281994A1-BFB2-C345-AA7A-96EE5FF40464}" type="parTrans" cxnId="{CF74CAF3-1FF0-C94A-BCFD-0BF50D44980A}">
      <dgm:prSet/>
      <dgm:spPr/>
      <dgm:t>
        <a:bodyPr/>
        <a:lstStyle/>
        <a:p>
          <a:endParaRPr lang="en-GB"/>
        </a:p>
      </dgm:t>
    </dgm:pt>
    <dgm:pt modelId="{B2722349-A723-364F-8AA8-CAD9123A9A30}" type="sibTrans" cxnId="{CF74CAF3-1FF0-C94A-BCFD-0BF50D44980A}">
      <dgm:prSet/>
      <dgm:spPr/>
      <dgm:t>
        <a:bodyPr/>
        <a:lstStyle/>
        <a:p>
          <a:endParaRPr lang="en-GB"/>
        </a:p>
      </dgm:t>
    </dgm:pt>
    <dgm:pt modelId="{F8DFA0C4-2C89-F44A-893D-3FD40493EB49}">
      <dgm:prSet phldrT="[Text]"/>
      <dgm:spPr/>
      <dgm:t>
        <a:bodyPr/>
        <a:lstStyle/>
        <a:p>
          <a:r>
            <a:rPr lang="en-GB" dirty="0"/>
            <a:t>Fresh Ask</a:t>
          </a:r>
        </a:p>
      </dgm:t>
    </dgm:pt>
    <dgm:pt modelId="{46E22FB1-8791-9143-9936-F63BA5515D03}" type="parTrans" cxnId="{F80DB7BD-A155-F84D-B9FE-2396B8AE203C}">
      <dgm:prSet/>
      <dgm:spPr/>
      <dgm:t>
        <a:bodyPr/>
        <a:lstStyle/>
        <a:p>
          <a:endParaRPr lang="en-GB"/>
        </a:p>
      </dgm:t>
    </dgm:pt>
    <dgm:pt modelId="{7BB60FBA-EA85-1D49-B69C-B4DD756366A2}" type="sibTrans" cxnId="{F80DB7BD-A155-F84D-B9FE-2396B8AE203C}">
      <dgm:prSet/>
      <dgm:spPr/>
      <dgm:t>
        <a:bodyPr/>
        <a:lstStyle/>
        <a:p>
          <a:endParaRPr lang="en-GB"/>
        </a:p>
      </dgm:t>
    </dgm:pt>
    <dgm:pt modelId="{BC06853D-CCF1-1548-92FC-A1DAE4BBD425}">
      <dgm:prSet phldrT="[Text]"/>
      <dgm:spPr/>
      <dgm:t>
        <a:bodyPr/>
        <a:lstStyle/>
        <a:p>
          <a:r>
            <a:rPr lang="en-GB" dirty="0">
              <a:solidFill>
                <a:schemeClr val="tx1"/>
              </a:solidFill>
            </a:rPr>
            <a:t>Triple Impact!</a:t>
          </a:r>
        </a:p>
      </dgm:t>
    </dgm:pt>
    <dgm:pt modelId="{DA9450C0-0E54-5343-8B90-14120B816B0D}" type="parTrans" cxnId="{5BF834DC-2A2A-B548-AE4F-93221E647E23}">
      <dgm:prSet/>
      <dgm:spPr/>
      <dgm:t>
        <a:bodyPr/>
        <a:lstStyle/>
        <a:p>
          <a:endParaRPr lang="en-GB"/>
        </a:p>
      </dgm:t>
    </dgm:pt>
    <dgm:pt modelId="{A61F27CF-451B-FB43-AE25-D45A2E666D54}" type="sibTrans" cxnId="{5BF834DC-2A2A-B548-AE4F-93221E647E23}">
      <dgm:prSet/>
      <dgm:spPr/>
      <dgm:t>
        <a:bodyPr/>
        <a:lstStyle/>
        <a:p>
          <a:endParaRPr lang="en-GB"/>
        </a:p>
      </dgm:t>
    </dgm:pt>
    <dgm:pt modelId="{2E79FEFB-4FAD-3341-8669-5D4D2FFFBF14}">
      <dgm:prSet/>
      <dgm:spPr/>
      <dgm:t>
        <a:bodyPr/>
        <a:lstStyle/>
        <a:p>
          <a:r>
            <a:rPr lang="en-GB" dirty="0"/>
            <a:t>Covid Recovery World</a:t>
          </a:r>
        </a:p>
      </dgm:t>
    </dgm:pt>
    <dgm:pt modelId="{8FA7A2CB-3D91-7944-902D-6297B16CCA6E}" type="parTrans" cxnId="{36EF3B65-9FA8-AD41-96F2-A1280D4C3975}">
      <dgm:prSet/>
      <dgm:spPr/>
      <dgm:t>
        <a:bodyPr/>
        <a:lstStyle/>
        <a:p>
          <a:endParaRPr lang="en-GB"/>
        </a:p>
      </dgm:t>
    </dgm:pt>
    <dgm:pt modelId="{D241BC70-8F14-724D-B2B2-C3D517E69197}" type="sibTrans" cxnId="{36EF3B65-9FA8-AD41-96F2-A1280D4C3975}">
      <dgm:prSet/>
      <dgm:spPr/>
      <dgm:t>
        <a:bodyPr/>
        <a:lstStyle/>
        <a:p>
          <a:endParaRPr lang="en-GB"/>
        </a:p>
      </dgm:t>
    </dgm:pt>
    <dgm:pt modelId="{FE44FB0F-2D58-C748-96F1-C0A5C64C3543}" type="pres">
      <dgm:prSet presAssocID="{23B6C10C-978C-624A-87E1-BA35DF763DBF}" presName="diagram" presStyleCnt="0">
        <dgm:presLayoutVars>
          <dgm:dir/>
          <dgm:resizeHandles val="exact"/>
        </dgm:presLayoutVars>
      </dgm:prSet>
      <dgm:spPr/>
    </dgm:pt>
    <dgm:pt modelId="{F021A190-7AA5-8746-B737-142AED7FAEA7}" type="pres">
      <dgm:prSet presAssocID="{45556718-C9D5-1441-8011-FB140E427BDB}" presName="node" presStyleLbl="node1" presStyleIdx="0" presStyleCnt="4">
        <dgm:presLayoutVars>
          <dgm:bulletEnabled val="1"/>
        </dgm:presLayoutVars>
      </dgm:prSet>
      <dgm:spPr/>
    </dgm:pt>
    <dgm:pt modelId="{A0C3FA95-7FF2-7A47-8525-CCDF1CDAADAF}" type="pres">
      <dgm:prSet presAssocID="{B2722349-A723-364F-8AA8-CAD9123A9A30}" presName="sibTrans" presStyleCnt="0"/>
      <dgm:spPr/>
    </dgm:pt>
    <dgm:pt modelId="{765E0871-2946-B54C-82C5-A7523240CEF9}" type="pres">
      <dgm:prSet presAssocID="{F8DFA0C4-2C89-F44A-893D-3FD40493EB49}" presName="node" presStyleLbl="node1" presStyleIdx="1" presStyleCnt="4">
        <dgm:presLayoutVars>
          <dgm:bulletEnabled val="1"/>
        </dgm:presLayoutVars>
      </dgm:prSet>
      <dgm:spPr/>
    </dgm:pt>
    <dgm:pt modelId="{0D3D5AA7-D077-3E4E-902A-E03D8465A530}" type="pres">
      <dgm:prSet presAssocID="{7BB60FBA-EA85-1D49-B69C-B4DD756366A2}" presName="sibTrans" presStyleCnt="0"/>
      <dgm:spPr/>
    </dgm:pt>
    <dgm:pt modelId="{0F884F0D-FBD2-5340-A8A8-8D9E20A0117B}" type="pres">
      <dgm:prSet presAssocID="{2E79FEFB-4FAD-3341-8669-5D4D2FFFBF14}" presName="node" presStyleLbl="node1" presStyleIdx="2" presStyleCnt="4">
        <dgm:presLayoutVars>
          <dgm:bulletEnabled val="1"/>
        </dgm:presLayoutVars>
      </dgm:prSet>
      <dgm:spPr/>
    </dgm:pt>
    <dgm:pt modelId="{E2CCF08E-8A6A-5C4F-9D0A-4BE9F477DA1B}" type="pres">
      <dgm:prSet presAssocID="{D241BC70-8F14-724D-B2B2-C3D517E69197}" presName="sibTrans" presStyleCnt="0"/>
      <dgm:spPr/>
    </dgm:pt>
    <dgm:pt modelId="{C228653D-F4EA-CA4E-A89E-E3F64E6AA6F3}" type="pres">
      <dgm:prSet presAssocID="{BC06853D-CCF1-1548-92FC-A1DAE4BBD425}" presName="node" presStyleLbl="node1" presStyleIdx="3" presStyleCnt="4">
        <dgm:presLayoutVars>
          <dgm:bulletEnabled val="1"/>
        </dgm:presLayoutVars>
      </dgm:prSet>
      <dgm:spPr/>
    </dgm:pt>
  </dgm:ptLst>
  <dgm:cxnLst>
    <dgm:cxn modelId="{EF570709-4312-6F4D-9C30-63438E698FA7}" type="presOf" srcId="{BC06853D-CCF1-1548-92FC-A1DAE4BBD425}" destId="{C228653D-F4EA-CA4E-A89E-E3F64E6AA6F3}" srcOrd="0" destOrd="0" presId="urn:microsoft.com/office/officeart/2005/8/layout/default"/>
    <dgm:cxn modelId="{4AE05A11-67CF-1049-AE52-52DD8CB7C15A}" type="presOf" srcId="{45556718-C9D5-1441-8011-FB140E427BDB}" destId="{F021A190-7AA5-8746-B737-142AED7FAEA7}" srcOrd="0" destOrd="0" presId="urn:microsoft.com/office/officeart/2005/8/layout/default"/>
    <dgm:cxn modelId="{875C2843-D899-5D47-9D90-F19D5D615706}" type="presOf" srcId="{23B6C10C-978C-624A-87E1-BA35DF763DBF}" destId="{FE44FB0F-2D58-C748-96F1-C0A5C64C3543}" srcOrd="0" destOrd="0" presId="urn:microsoft.com/office/officeart/2005/8/layout/default"/>
    <dgm:cxn modelId="{36EF3B65-9FA8-AD41-96F2-A1280D4C3975}" srcId="{23B6C10C-978C-624A-87E1-BA35DF763DBF}" destId="{2E79FEFB-4FAD-3341-8669-5D4D2FFFBF14}" srcOrd="2" destOrd="0" parTransId="{8FA7A2CB-3D91-7944-902D-6297B16CCA6E}" sibTransId="{D241BC70-8F14-724D-B2B2-C3D517E69197}"/>
    <dgm:cxn modelId="{F80DB7BD-A155-F84D-B9FE-2396B8AE203C}" srcId="{23B6C10C-978C-624A-87E1-BA35DF763DBF}" destId="{F8DFA0C4-2C89-F44A-893D-3FD40493EB49}" srcOrd="1" destOrd="0" parTransId="{46E22FB1-8791-9143-9936-F63BA5515D03}" sibTransId="{7BB60FBA-EA85-1D49-B69C-B4DD756366A2}"/>
    <dgm:cxn modelId="{3530FDC9-AEE5-D147-A12C-3D475992715E}" type="presOf" srcId="{F8DFA0C4-2C89-F44A-893D-3FD40493EB49}" destId="{765E0871-2946-B54C-82C5-A7523240CEF9}" srcOrd="0" destOrd="0" presId="urn:microsoft.com/office/officeart/2005/8/layout/default"/>
    <dgm:cxn modelId="{5BF834DC-2A2A-B548-AE4F-93221E647E23}" srcId="{23B6C10C-978C-624A-87E1-BA35DF763DBF}" destId="{BC06853D-CCF1-1548-92FC-A1DAE4BBD425}" srcOrd="3" destOrd="0" parTransId="{DA9450C0-0E54-5343-8B90-14120B816B0D}" sibTransId="{A61F27CF-451B-FB43-AE25-D45A2E666D54}"/>
    <dgm:cxn modelId="{ACC5B6E8-7787-6846-BDEF-933D9F03D40F}" type="presOf" srcId="{2E79FEFB-4FAD-3341-8669-5D4D2FFFBF14}" destId="{0F884F0D-FBD2-5340-A8A8-8D9E20A0117B}" srcOrd="0" destOrd="0" presId="urn:microsoft.com/office/officeart/2005/8/layout/default"/>
    <dgm:cxn modelId="{CF74CAF3-1FF0-C94A-BCFD-0BF50D44980A}" srcId="{23B6C10C-978C-624A-87E1-BA35DF763DBF}" destId="{45556718-C9D5-1441-8011-FB140E427BDB}" srcOrd="0" destOrd="0" parTransId="{281994A1-BFB2-C345-AA7A-96EE5FF40464}" sibTransId="{B2722349-A723-364F-8AA8-CAD9123A9A30}"/>
    <dgm:cxn modelId="{0AE0BD66-71F1-CE4F-B097-CD3E73365B5D}" type="presParOf" srcId="{FE44FB0F-2D58-C748-96F1-C0A5C64C3543}" destId="{F021A190-7AA5-8746-B737-142AED7FAEA7}" srcOrd="0" destOrd="0" presId="urn:microsoft.com/office/officeart/2005/8/layout/default"/>
    <dgm:cxn modelId="{A243793E-FA0F-2D4D-BB51-2B81E74B512C}" type="presParOf" srcId="{FE44FB0F-2D58-C748-96F1-C0A5C64C3543}" destId="{A0C3FA95-7FF2-7A47-8525-CCDF1CDAADAF}" srcOrd="1" destOrd="0" presId="urn:microsoft.com/office/officeart/2005/8/layout/default"/>
    <dgm:cxn modelId="{264AFCCF-FF8E-9849-940A-AAFD3E387BC6}" type="presParOf" srcId="{FE44FB0F-2D58-C748-96F1-C0A5C64C3543}" destId="{765E0871-2946-B54C-82C5-A7523240CEF9}" srcOrd="2" destOrd="0" presId="urn:microsoft.com/office/officeart/2005/8/layout/default"/>
    <dgm:cxn modelId="{39081691-7B78-384E-B9E1-713116AB3C85}" type="presParOf" srcId="{FE44FB0F-2D58-C748-96F1-C0A5C64C3543}" destId="{0D3D5AA7-D077-3E4E-902A-E03D8465A530}" srcOrd="3" destOrd="0" presId="urn:microsoft.com/office/officeart/2005/8/layout/default"/>
    <dgm:cxn modelId="{5C1C789C-0906-0A4D-8A02-7E70C718B6BA}" type="presParOf" srcId="{FE44FB0F-2D58-C748-96F1-C0A5C64C3543}" destId="{0F884F0D-FBD2-5340-A8A8-8D9E20A0117B}" srcOrd="4" destOrd="0" presId="urn:microsoft.com/office/officeart/2005/8/layout/default"/>
    <dgm:cxn modelId="{7B184ADB-2D2E-B049-9C2C-D0BF6F9F0D07}" type="presParOf" srcId="{FE44FB0F-2D58-C748-96F1-C0A5C64C3543}" destId="{E2CCF08E-8A6A-5C4F-9D0A-4BE9F477DA1B}" srcOrd="5" destOrd="0" presId="urn:microsoft.com/office/officeart/2005/8/layout/default"/>
    <dgm:cxn modelId="{C7E5EB75-2E42-E741-A752-E3EA230B7235}" type="presParOf" srcId="{FE44FB0F-2D58-C748-96F1-C0A5C64C3543}" destId="{C228653D-F4EA-CA4E-A89E-E3F64E6AA6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13325-5B95-0244-83C0-98AF1D552EDD}" type="doc">
      <dgm:prSet loTypeId="urn:microsoft.com/office/officeart/2005/8/layout/vList5" loCatId="" qsTypeId="urn:microsoft.com/office/officeart/2005/8/quickstyle/simple1" qsCatId="simple" csTypeId="urn:microsoft.com/office/officeart/2005/8/colors/colorful1" csCatId="colorful" phldr="1"/>
      <dgm:spPr/>
      <dgm:t>
        <a:bodyPr/>
        <a:lstStyle/>
        <a:p>
          <a:endParaRPr lang="en-GB"/>
        </a:p>
      </dgm:t>
    </dgm:pt>
    <dgm:pt modelId="{8A7FB3B6-A276-984A-A4F4-64D985380DEE}">
      <dgm:prSet phldrT="[Text]" custT="1"/>
      <dgm:spPr/>
      <dgm:t>
        <a:bodyPr/>
        <a:lstStyle/>
        <a:p>
          <a:r>
            <a:rPr lang="en-GB" sz="3800" b="1" dirty="0"/>
            <a:t>Impact</a:t>
          </a:r>
        </a:p>
      </dgm:t>
    </dgm:pt>
    <dgm:pt modelId="{B821638C-96EB-B64E-9A76-55241A792AC6}" type="parTrans" cxnId="{75C90D42-7F51-3D47-A2D4-39A849DEBF06}">
      <dgm:prSet/>
      <dgm:spPr/>
      <dgm:t>
        <a:bodyPr/>
        <a:lstStyle/>
        <a:p>
          <a:endParaRPr lang="en-GB"/>
        </a:p>
      </dgm:t>
    </dgm:pt>
    <dgm:pt modelId="{034270F6-4768-BB47-A409-D05ECD7D6103}" type="sibTrans" cxnId="{75C90D42-7F51-3D47-A2D4-39A849DEBF06}">
      <dgm:prSet/>
      <dgm:spPr/>
      <dgm:t>
        <a:bodyPr/>
        <a:lstStyle/>
        <a:p>
          <a:endParaRPr lang="en-GB"/>
        </a:p>
      </dgm:t>
    </dgm:pt>
    <dgm:pt modelId="{2D439F0F-B93B-694F-9FC9-69C3173D2DA0}">
      <dgm:prSet phldrT="[Text]"/>
      <dgm:spPr/>
      <dgm:t>
        <a:bodyPr/>
        <a:lstStyle/>
        <a:p>
          <a:r>
            <a:rPr lang="en-GB" dirty="0"/>
            <a:t>Campaigns can be impactful in many ways</a:t>
          </a:r>
        </a:p>
      </dgm:t>
    </dgm:pt>
    <dgm:pt modelId="{18D4293B-99FE-F74F-A87B-6CDD02F43E25}" type="parTrans" cxnId="{CD53AE32-5EFD-634E-8E4C-9A8248607F40}">
      <dgm:prSet/>
      <dgm:spPr/>
      <dgm:t>
        <a:bodyPr/>
        <a:lstStyle/>
        <a:p>
          <a:endParaRPr lang="en-GB"/>
        </a:p>
      </dgm:t>
    </dgm:pt>
    <dgm:pt modelId="{A8C35348-321D-5046-A9B3-05F37FA77508}" type="sibTrans" cxnId="{CD53AE32-5EFD-634E-8E4C-9A8248607F40}">
      <dgm:prSet/>
      <dgm:spPr/>
      <dgm:t>
        <a:bodyPr/>
        <a:lstStyle/>
        <a:p>
          <a:endParaRPr lang="en-GB"/>
        </a:p>
      </dgm:t>
    </dgm:pt>
    <dgm:pt modelId="{1FD15897-540C-F345-B4AC-F21AD60EE8D0}">
      <dgm:prSet phldrT="[Text]" custT="1"/>
      <dgm:spPr/>
      <dgm:t>
        <a:bodyPr/>
        <a:lstStyle/>
        <a:p>
          <a:r>
            <a:rPr lang="en-GB" sz="3800" b="1" dirty="0"/>
            <a:t>Effort</a:t>
          </a:r>
        </a:p>
      </dgm:t>
    </dgm:pt>
    <dgm:pt modelId="{E42ACD2B-9CCE-D543-95C2-82EE119F1C32}" type="parTrans" cxnId="{DDD9FDA9-F2FF-C442-945A-C784A29B2EB5}">
      <dgm:prSet/>
      <dgm:spPr/>
      <dgm:t>
        <a:bodyPr/>
        <a:lstStyle/>
        <a:p>
          <a:endParaRPr lang="en-GB"/>
        </a:p>
      </dgm:t>
    </dgm:pt>
    <dgm:pt modelId="{42A83235-6FEA-C54D-8FA0-D40861C13133}" type="sibTrans" cxnId="{DDD9FDA9-F2FF-C442-945A-C784A29B2EB5}">
      <dgm:prSet/>
      <dgm:spPr/>
      <dgm:t>
        <a:bodyPr/>
        <a:lstStyle/>
        <a:p>
          <a:endParaRPr lang="en-GB"/>
        </a:p>
      </dgm:t>
    </dgm:pt>
    <dgm:pt modelId="{6499A560-E4BB-A94C-9EA3-293DE5D2C0CA}">
      <dgm:prSet phldrT="[Text]"/>
      <dgm:spPr/>
      <dgm:t>
        <a:bodyPr/>
        <a:lstStyle/>
        <a:p>
          <a:r>
            <a:rPr lang="en-GB" dirty="0"/>
            <a:t>We don't have to do it all by ourselves!</a:t>
          </a:r>
        </a:p>
      </dgm:t>
    </dgm:pt>
    <dgm:pt modelId="{6F98F014-7B98-F74C-A7D6-E8DB5F5E06FE}" type="parTrans" cxnId="{9126E2A0-D009-2744-A706-30888872F517}">
      <dgm:prSet/>
      <dgm:spPr/>
      <dgm:t>
        <a:bodyPr/>
        <a:lstStyle/>
        <a:p>
          <a:endParaRPr lang="en-GB"/>
        </a:p>
      </dgm:t>
    </dgm:pt>
    <dgm:pt modelId="{5D719C93-59E6-8542-8E5E-8BB39788096E}" type="sibTrans" cxnId="{9126E2A0-D009-2744-A706-30888872F517}">
      <dgm:prSet/>
      <dgm:spPr/>
      <dgm:t>
        <a:bodyPr/>
        <a:lstStyle/>
        <a:p>
          <a:endParaRPr lang="en-GB"/>
        </a:p>
      </dgm:t>
    </dgm:pt>
    <dgm:pt modelId="{5BEDA23B-1B1A-D849-8EE8-061545002A41}">
      <dgm:prSet phldrT="[Text]" custT="1"/>
      <dgm:spPr/>
      <dgm:t>
        <a:bodyPr/>
        <a:lstStyle/>
        <a:p>
          <a:r>
            <a:rPr lang="en-GB" sz="3800" b="1" dirty="0"/>
            <a:t>Experimentation</a:t>
          </a:r>
        </a:p>
      </dgm:t>
    </dgm:pt>
    <dgm:pt modelId="{622CFC6F-28EA-AC47-AF6F-5335A80073EF}" type="parTrans" cxnId="{18DEBCF0-022A-BC4A-B149-DB435CE10877}">
      <dgm:prSet/>
      <dgm:spPr/>
      <dgm:t>
        <a:bodyPr/>
        <a:lstStyle/>
        <a:p>
          <a:endParaRPr lang="en-GB"/>
        </a:p>
      </dgm:t>
    </dgm:pt>
    <dgm:pt modelId="{8BB07E7B-DAF2-E642-9751-EB462C729108}" type="sibTrans" cxnId="{18DEBCF0-022A-BC4A-B149-DB435CE10877}">
      <dgm:prSet/>
      <dgm:spPr/>
      <dgm:t>
        <a:bodyPr/>
        <a:lstStyle/>
        <a:p>
          <a:endParaRPr lang="en-GB"/>
        </a:p>
      </dgm:t>
    </dgm:pt>
    <dgm:pt modelId="{E13447F6-9A47-FE48-9A8B-83D31235BB7A}">
      <dgm:prSet phldrT="[Text]"/>
      <dgm:spPr/>
      <dgm:t>
        <a:bodyPr/>
        <a:lstStyle/>
        <a:p>
          <a:r>
            <a:rPr lang="en-GB" dirty="0"/>
            <a:t>Would you try something similar?</a:t>
          </a:r>
        </a:p>
      </dgm:t>
    </dgm:pt>
    <dgm:pt modelId="{78B48A28-59C3-374C-AC03-1B41DD16C4E4}" type="parTrans" cxnId="{D159A3A5-B226-D948-A767-9FE0670F8C59}">
      <dgm:prSet/>
      <dgm:spPr/>
      <dgm:t>
        <a:bodyPr/>
        <a:lstStyle/>
        <a:p>
          <a:endParaRPr lang="en-GB"/>
        </a:p>
      </dgm:t>
    </dgm:pt>
    <dgm:pt modelId="{94CD0AD7-A7CE-AA44-BE70-A5DA42F36B2D}" type="sibTrans" cxnId="{D159A3A5-B226-D948-A767-9FE0670F8C59}">
      <dgm:prSet/>
      <dgm:spPr/>
      <dgm:t>
        <a:bodyPr/>
        <a:lstStyle/>
        <a:p>
          <a:endParaRPr lang="en-GB"/>
        </a:p>
      </dgm:t>
    </dgm:pt>
    <dgm:pt modelId="{0C80A2E7-1F36-5E48-BFFF-F5A0B855C3CA}" type="pres">
      <dgm:prSet presAssocID="{E9F13325-5B95-0244-83C0-98AF1D552EDD}" presName="Name0" presStyleCnt="0">
        <dgm:presLayoutVars>
          <dgm:dir/>
          <dgm:animLvl val="lvl"/>
          <dgm:resizeHandles val="exact"/>
        </dgm:presLayoutVars>
      </dgm:prSet>
      <dgm:spPr/>
    </dgm:pt>
    <dgm:pt modelId="{9373BBC2-8AF4-F44B-BA64-824737167479}" type="pres">
      <dgm:prSet presAssocID="{8A7FB3B6-A276-984A-A4F4-64D985380DEE}" presName="linNode" presStyleCnt="0"/>
      <dgm:spPr/>
    </dgm:pt>
    <dgm:pt modelId="{F133391F-854B-B246-901D-D4E71C358F48}" type="pres">
      <dgm:prSet presAssocID="{8A7FB3B6-A276-984A-A4F4-64D985380DEE}" presName="parentText" presStyleLbl="node1" presStyleIdx="0" presStyleCnt="3" custScaleX="123069">
        <dgm:presLayoutVars>
          <dgm:chMax val="1"/>
          <dgm:bulletEnabled val="1"/>
        </dgm:presLayoutVars>
      </dgm:prSet>
      <dgm:spPr/>
    </dgm:pt>
    <dgm:pt modelId="{6F969FE1-DFA6-704C-9162-0DEC73AB9CF6}" type="pres">
      <dgm:prSet presAssocID="{8A7FB3B6-A276-984A-A4F4-64D985380DEE}" presName="descendantText" presStyleLbl="alignAccFollowNode1" presStyleIdx="0" presStyleCnt="3">
        <dgm:presLayoutVars>
          <dgm:bulletEnabled val="1"/>
        </dgm:presLayoutVars>
      </dgm:prSet>
      <dgm:spPr/>
    </dgm:pt>
    <dgm:pt modelId="{B13D53C3-FE51-0445-9033-859F085D74D6}" type="pres">
      <dgm:prSet presAssocID="{034270F6-4768-BB47-A409-D05ECD7D6103}" presName="sp" presStyleCnt="0"/>
      <dgm:spPr/>
    </dgm:pt>
    <dgm:pt modelId="{58116FC4-4533-BB4E-9368-130D6858ABED}" type="pres">
      <dgm:prSet presAssocID="{1FD15897-540C-F345-B4AC-F21AD60EE8D0}" presName="linNode" presStyleCnt="0"/>
      <dgm:spPr/>
    </dgm:pt>
    <dgm:pt modelId="{C6AAF9BC-E47E-A54B-802E-E500CFAA307D}" type="pres">
      <dgm:prSet presAssocID="{1FD15897-540C-F345-B4AC-F21AD60EE8D0}" presName="parentText" presStyleLbl="node1" presStyleIdx="1" presStyleCnt="3" custScaleX="123069">
        <dgm:presLayoutVars>
          <dgm:chMax val="1"/>
          <dgm:bulletEnabled val="1"/>
        </dgm:presLayoutVars>
      </dgm:prSet>
      <dgm:spPr/>
    </dgm:pt>
    <dgm:pt modelId="{E1142B5D-5716-834E-AA9B-64F77E8B143B}" type="pres">
      <dgm:prSet presAssocID="{1FD15897-540C-F345-B4AC-F21AD60EE8D0}" presName="descendantText" presStyleLbl="alignAccFollowNode1" presStyleIdx="1" presStyleCnt="3">
        <dgm:presLayoutVars>
          <dgm:bulletEnabled val="1"/>
        </dgm:presLayoutVars>
      </dgm:prSet>
      <dgm:spPr/>
    </dgm:pt>
    <dgm:pt modelId="{9C09A581-341F-3843-B471-DCF026D068D9}" type="pres">
      <dgm:prSet presAssocID="{42A83235-6FEA-C54D-8FA0-D40861C13133}" presName="sp" presStyleCnt="0"/>
      <dgm:spPr/>
    </dgm:pt>
    <dgm:pt modelId="{DC7A8DA3-D571-874F-9DC0-14EB94DC6914}" type="pres">
      <dgm:prSet presAssocID="{5BEDA23B-1B1A-D849-8EE8-061545002A41}" presName="linNode" presStyleCnt="0"/>
      <dgm:spPr/>
    </dgm:pt>
    <dgm:pt modelId="{DF2F5530-A31D-5949-8EF6-93EA72E18C37}" type="pres">
      <dgm:prSet presAssocID="{5BEDA23B-1B1A-D849-8EE8-061545002A41}" presName="parentText" presStyleLbl="node1" presStyleIdx="2" presStyleCnt="3" custScaleX="123069">
        <dgm:presLayoutVars>
          <dgm:chMax val="1"/>
          <dgm:bulletEnabled val="1"/>
        </dgm:presLayoutVars>
      </dgm:prSet>
      <dgm:spPr/>
    </dgm:pt>
    <dgm:pt modelId="{C0D140B1-C8B8-114A-A33D-526C6570E6D7}" type="pres">
      <dgm:prSet presAssocID="{5BEDA23B-1B1A-D849-8EE8-061545002A41}" presName="descendantText" presStyleLbl="alignAccFollowNode1" presStyleIdx="2" presStyleCnt="3">
        <dgm:presLayoutVars>
          <dgm:bulletEnabled val="1"/>
        </dgm:presLayoutVars>
      </dgm:prSet>
      <dgm:spPr/>
    </dgm:pt>
  </dgm:ptLst>
  <dgm:cxnLst>
    <dgm:cxn modelId="{CD53AE32-5EFD-634E-8E4C-9A8248607F40}" srcId="{8A7FB3B6-A276-984A-A4F4-64D985380DEE}" destId="{2D439F0F-B93B-694F-9FC9-69C3173D2DA0}" srcOrd="0" destOrd="0" parTransId="{18D4293B-99FE-F74F-A87B-6CDD02F43E25}" sibTransId="{A8C35348-321D-5046-A9B3-05F37FA77508}"/>
    <dgm:cxn modelId="{45B04739-DFFC-E64B-B613-36439B030933}" type="presOf" srcId="{E13447F6-9A47-FE48-9A8B-83D31235BB7A}" destId="{C0D140B1-C8B8-114A-A33D-526C6570E6D7}" srcOrd="0" destOrd="0" presId="urn:microsoft.com/office/officeart/2005/8/layout/vList5"/>
    <dgm:cxn modelId="{75C90D42-7F51-3D47-A2D4-39A849DEBF06}" srcId="{E9F13325-5B95-0244-83C0-98AF1D552EDD}" destId="{8A7FB3B6-A276-984A-A4F4-64D985380DEE}" srcOrd="0" destOrd="0" parTransId="{B821638C-96EB-B64E-9A76-55241A792AC6}" sibTransId="{034270F6-4768-BB47-A409-D05ECD7D6103}"/>
    <dgm:cxn modelId="{FFDE6251-1059-5E48-BDC2-525212516020}" type="presOf" srcId="{5BEDA23B-1B1A-D849-8EE8-061545002A41}" destId="{DF2F5530-A31D-5949-8EF6-93EA72E18C37}" srcOrd="0" destOrd="0" presId="urn:microsoft.com/office/officeart/2005/8/layout/vList5"/>
    <dgm:cxn modelId="{39D0A163-1217-8D44-ADB6-BDD9738E5A08}" type="presOf" srcId="{E9F13325-5B95-0244-83C0-98AF1D552EDD}" destId="{0C80A2E7-1F36-5E48-BFFF-F5A0B855C3CA}" srcOrd="0" destOrd="0" presId="urn:microsoft.com/office/officeart/2005/8/layout/vList5"/>
    <dgm:cxn modelId="{75C2637D-BCE0-8848-93E7-62D831FA3D6B}" type="presOf" srcId="{8A7FB3B6-A276-984A-A4F4-64D985380DEE}" destId="{F133391F-854B-B246-901D-D4E71C358F48}" srcOrd="0" destOrd="0" presId="urn:microsoft.com/office/officeart/2005/8/layout/vList5"/>
    <dgm:cxn modelId="{9126E2A0-D009-2744-A706-30888872F517}" srcId="{1FD15897-540C-F345-B4AC-F21AD60EE8D0}" destId="{6499A560-E4BB-A94C-9EA3-293DE5D2C0CA}" srcOrd="0" destOrd="0" parTransId="{6F98F014-7B98-F74C-A7D6-E8DB5F5E06FE}" sibTransId="{5D719C93-59E6-8542-8E5E-8BB39788096E}"/>
    <dgm:cxn modelId="{D159A3A5-B226-D948-A767-9FE0670F8C59}" srcId="{5BEDA23B-1B1A-D849-8EE8-061545002A41}" destId="{E13447F6-9A47-FE48-9A8B-83D31235BB7A}" srcOrd="0" destOrd="0" parTransId="{78B48A28-59C3-374C-AC03-1B41DD16C4E4}" sibTransId="{94CD0AD7-A7CE-AA44-BE70-A5DA42F36B2D}"/>
    <dgm:cxn modelId="{DDD9FDA9-F2FF-C442-945A-C784A29B2EB5}" srcId="{E9F13325-5B95-0244-83C0-98AF1D552EDD}" destId="{1FD15897-540C-F345-B4AC-F21AD60EE8D0}" srcOrd="1" destOrd="0" parTransId="{E42ACD2B-9CCE-D543-95C2-82EE119F1C32}" sibTransId="{42A83235-6FEA-C54D-8FA0-D40861C13133}"/>
    <dgm:cxn modelId="{BDC479B8-5972-394E-BBC0-AFBDA22AE463}" type="presOf" srcId="{6499A560-E4BB-A94C-9EA3-293DE5D2C0CA}" destId="{E1142B5D-5716-834E-AA9B-64F77E8B143B}" srcOrd="0" destOrd="0" presId="urn:microsoft.com/office/officeart/2005/8/layout/vList5"/>
    <dgm:cxn modelId="{DE4FB8EB-ED39-FE47-8294-B48F98A68796}" type="presOf" srcId="{2D439F0F-B93B-694F-9FC9-69C3173D2DA0}" destId="{6F969FE1-DFA6-704C-9162-0DEC73AB9CF6}" srcOrd="0" destOrd="0" presId="urn:microsoft.com/office/officeart/2005/8/layout/vList5"/>
    <dgm:cxn modelId="{18DEBCF0-022A-BC4A-B149-DB435CE10877}" srcId="{E9F13325-5B95-0244-83C0-98AF1D552EDD}" destId="{5BEDA23B-1B1A-D849-8EE8-061545002A41}" srcOrd="2" destOrd="0" parTransId="{622CFC6F-28EA-AC47-AF6F-5335A80073EF}" sibTransId="{8BB07E7B-DAF2-E642-9751-EB462C729108}"/>
    <dgm:cxn modelId="{BEAF60FB-47F6-C143-87B8-F057B11FCA95}" type="presOf" srcId="{1FD15897-540C-F345-B4AC-F21AD60EE8D0}" destId="{C6AAF9BC-E47E-A54B-802E-E500CFAA307D}" srcOrd="0" destOrd="0" presId="urn:microsoft.com/office/officeart/2005/8/layout/vList5"/>
    <dgm:cxn modelId="{8C72BCB6-D0EB-EA4C-96BA-3F3C2541BF5A}" type="presParOf" srcId="{0C80A2E7-1F36-5E48-BFFF-F5A0B855C3CA}" destId="{9373BBC2-8AF4-F44B-BA64-824737167479}" srcOrd="0" destOrd="0" presId="urn:microsoft.com/office/officeart/2005/8/layout/vList5"/>
    <dgm:cxn modelId="{9FC4BDCA-981C-7F40-83D0-4223221BF20B}" type="presParOf" srcId="{9373BBC2-8AF4-F44B-BA64-824737167479}" destId="{F133391F-854B-B246-901D-D4E71C358F48}" srcOrd="0" destOrd="0" presId="urn:microsoft.com/office/officeart/2005/8/layout/vList5"/>
    <dgm:cxn modelId="{F4B3ADA9-38EE-1B4D-A840-82192E09A66C}" type="presParOf" srcId="{9373BBC2-8AF4-F44B-BA64-824737167479}" destId="{6F969FE1-DFA6-704C-9162-0DEC73AB9CF6}" srcOrd="1" destOrd="0" presId="urn:microsoft.com/office/officeart/2005/8/layout/vList5"/>
    <dgm:cxn modelId="{91592F30-0A6D-6745-B8FC-000CA3B2187A}" type="presParOf" srcId="{0C80A2E7-1F36-5E48-BFFF-F5A0B855C3CA}" destId="{B13D53C3-FE51-0445-9033-859F085D74D6}" srcOrd="1" destOrd="0" presId="urn:microsoft.com/office/officeart/2005/8/layout/vList5"/>
    <dgm:cxn modelId="{2D3781F2-69E8-784A-B77A-98D0C86D1B2D}" type="presParOf" srcId="{0C80A2E7-1F36-5E48-BFFF-F5A0B855C3CA}" destId="{58116FC4-4533-BB4E-9368-130D6858ABED}" srcOrd="2" destOrd="0" presId="urn:microsoft.com/office/officeart/2005/8/layout/vList5"/>
    <dgm:cxn modelId="{D424CCAA-7C54-334A-9426-328AFBA10C0E}" type="presParOf" srcId="{58116FC4-4533-BB4E-9368-130D6858ABED}" destId="{C6AAF9BC-E47E-A54B-802E-E500CFAA307D}" srcOrd="0" destOrd="0" presId="urn:microsoft.com/office/officeart/2005/8/layout/vList5"/>
    <dgm:cxn modelId="{4EF722C1-7179-EC48-9F0F-5BFA036F481A}" type="presParOf" srcId="{58116FC4-4533-BB4E-9368-130D6858ABED}" destId="{E1142B5D-5716-834E-AA9B-64F77E8B143B}" srcOrd="1" destOrd="0" presId="urn:microsoft.com/office/officeart/2005/8/layout/vList5"/>
    <dgm:cxn modelId="{199B71AD-8FF4-D64F-8D88-DB5C60FA6715}" type="presParOf" srcId="{0C80A2E7-1F36-5E48-BFFF-F5A0B855C3CA}" destId="{9C09A581-341F-3843-B471-DCF026D068D9}" srcOrd="3" destOrd="0" presId="urn:microsoft.com/office/officeart/2005/8/layout/vList5"/>
    <dgm:cxn modelId="{9E6AE585-6FAE-E64D-A4CB-4725D00F608E}" type="presParOf" srcId="{0C80A2E7-1F36-5E48-BFFF-F5A0B855C3CA}" destId="{DC7A8DA3-D571-874F-9DC0-14EB94DC6914}" srcOrd="4" destOrd="0" presId="urn:microsoft.com/office/officeart/2005/8/layout/vList5"/>
    <dgm:cxn modelId="{2B4A4B23-1F6C-4242-A198-3615015AB57E}" type="presParOf" srcId="{DC7A8DA3-D571-874F-9DC0-14EB94DC6914}" destId="{DF2F5530-A31D-5949-8EF6-93EA72E18C37}" srcOrd="0" destOrd="0" presId="urn:microsoft.com/office/officeart/2005/8/layout/vList5"/>
    <dgm:cxn modelId="{020D77A8-16B0-5F4B-831A-D9FC3BCF66BA}" type="presParOf" srcId="{DC7A8DA3-D571-874F-9DC0-14EB94DC6914}" destId="{C0D140B1-C8B8-114A-A33D-526C6570E6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39B65-C2B7-4745-9E59-6E78C728FFEF}">
      <dsp:nvSpPr>
        <dsp:cNvPr id="0" name=""/>
        <dsp:cNvSpPr/>
      </dsp:nvSpPr>
      <dsp:spPr>
        <a:xfrm>
          <a:off x="823761" y="1538"/>
          <a:ext cx="3970494" cy="1889497"/>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Sell old belongings</a:t>
          </a:r>
        </a:p>
      </dsp:txBody>
      <dsp:txXfrm>
        <a:off x="823761" y="1538"/>
        <a:ext cx="3970494" cy="1889497"/>
      </dsp:txXfrm>
    </dsp:sp>
    <dsp:sp modelId="{53E62B36-EA34-4446-B5C3-202E563E8766}">
      <dsp:nvSpPr>
        <dsp:cNvPr id="0" name=""/>
        <dsp:cNvSpPr/>
      </dsp:nvSpPr>
      <dsp:spPr>
        <a:xfrm>
          <a:off x="823761" y="2205951"/>
          <a:ext cx="3970494" cy="1889497"/>
        </a:xfrm>
        <a:prstGeom prst="rect">
          <a:avLst/>
        </a:prstGeom>
        <a:solidFill>
          <a:schemeClr val="accent4">
            <a:shade val="80000"/>
            <a:hueOff val="288062"/>
            <a:satOff val="-17603"/>
            <a:lumOff val="29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tx1"/>
              </a:solidFill>
            </a:rPr>
            <a:t>Donate to British Youth Council</a:t>
          </a:r>
        </a:p>
      </dsp:txBody>
      <dsp:txXfrm>
        <a:off x="823761" y="2205951"/>
        <a:ext cx="3970494" cy="1889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5A711-1662-7044-A8BB-4EF389F0CC90}">
      <dsp:nvSpPr>
        <dsp:cNvPr id="0" name=""/>
        <dsp:cNvSpPr/>
      </dsp:nvSpPr>
      <dsp:spPr>
        <a:xfrm>
          <a:off x="1370082" y="55502"/>
          <a:ext cx="2664097" cy="266409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GB" sz="4100" kern="1200" dirty="0"/>
            <a:t>Money</a:t>
          </a:r>
        </a:p>
      </dsp:txBody>
      <dsp:txXfrm>
        <a:off x="1725295" y="521719"/>
        <a:ext cx="1953671" cy="1198843"/>
      </dsp:txXfrm>
    </dsp:sp>
    <dsp:sp modelId="{207A7105-0C0B-444F-B793-34156224A9E0}">
      <dsp:nvSpPr>
        <dsp:cNvPr id="0" name=""/>
        <dsp:cNvSpPr/>
      </dsp:nvSpPr>
      <dsp:spPr>
        <a:xfrm>
          <a:off x="2331377" y="1720562"/>
          <a:ext cx="2664097" cy="266409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GB" sz="4100" kern="1200" dirty="0"/>
            <a:t>People</a:t>
          </a:r>
        </a:p>
      </dsp:txBody>
      <dsp:txXfrm>
        <a:off x="3146147" y="2408787"/>
        <a:ext cx="1598458" cy="1465253"/>
      </dsp:txXfrm>
    </dsp:sp>
    <dsp:sp modelId="{04A88032-844B-9D41-A9F1-CF23C6C96B62}">
      <dsp:nvSpPr>
        <dsp:cNvPr id="0" name=""/>
        <dsp:cNvSpPr/>
      </dsp:nvSpPr>
      <dsp:spPr>
        <a:xfrm>
          <a:off x="408787" y="1720562"/>
          <a:ext cx="2664097" cy="266409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GB" sz="4100" kern="1200" dirty="0"/>
            <a:t>Planet</a:t>
          </a:r>
        </a:p>
      </dsp:txBody>
      <dsp:txXfrm>
        <a:off x="659656" y="2408787"/>
        <a:ext cx="1598458" cy="1465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1A190-7AA5-8746-B737-142AED7FAEA7}">
      <dsp:nvSpPr>
        <dsp:cNvPr id="0" name=""/>
        <dsp:cNvSpPr/>
      </dsp:nvSpPr>
      <dsp:spPr>
        <a:xfrm>
          <a:off x="790484" y="927"/>
          <a:ext cx="3168371" cy="19010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Low Effort, High Reward</a:t>
          </a:r>
        </a:p>
      </dsp:txBody>
      <dsp:txXfrm>
        <a:off x="790484" y="927"/>
        <a:ext cx="3168371" cy="1901022"/>
      </dsp:txXfrm>
    </dsp:sp>
    <dsp:sp modelId="{765E0871-2946-B54C-82C5-A7523240CEF9}">
      <dsp:nvSpPr>
        <dsp:cNvPr id="0" name=""/>
        <dsp:cNvSpPr/>
      </dsp:nvSpPr>
      <dsp:spPr>
        <a:xfrm>
          <a:off x="4275692" y="927"/>
          <a:ext cx="3168371" cy="19010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Fresh Ask</a:t>
          </a:r>
        </a:p>
      </dsp:txBody>
      <dsp:txXfrm>
        <a:off x="4275692" y="927"/>
        <a:ext cx="3168371" cy="1901022"/>
      </dsp:txXfrm>
    </dsp:sp>
    <dsp:sp modelId="{0F884F0D-FBD2-5340-A8A8-8D9E20A0117B}">
      <dsp:nvSpPr>
        <dsp:cNvPr id="0" name=""/>
        <dsp:cNvSpPr/>
      </dsp:nvSpPr>
      <dsp:spPr>
        <a:xfrm>
          <a:off x="790484" y="2218787"/>
          <a:ext cx="3168371" cy="1901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Covid Recovery World</a:t>
          </a:r>
        </a:p>
      </dsp:txBody>
      <dsp:txXfrm>
        <a:off x="790484" y="2218787"/>
        <a:ext cx="3168371" cy="1901022"/>
      </dsp:txXfrm>
    </dsp:sp>
    <dsp:sp modelId="{C228653D-F4EA-CA4E-A89E-E3F64E6AA6F3}">
      <dsp:nvSpPr>
        <dsp:cNvPr id="0" name=""/>
        <dsp:cNvSpPr/>
      </dsp:nvSpPr>
      <dsp:spPr>
        <a:xfrm>
          <a:off x="4275692" y="2218787"/>
          <a:ext cx="3168371" cy="19010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Triple Impact!</a:t>
          </a:r>
        </a:p>
      </dsp:txBody>
      <dsp:txXfrm>
        <a:off x="4275692" y="2218787"/>
        <a:ext cx="3168371" cy="1901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69FE1-DFA6-704C-9162-0DEC73AB9CF6}">
      <dsp:nvSpPr>
        <dsp:cNvPr id="0" name=""/>
        <dsp:cNvSpPr/>
      </dsp:nvSpPr>
      <dsp:spPr>
        <a:xfrm rot="5400000">
          <a:off x="6844365" y="-2399279"/>
          <a:ext cx="1126359" cy="621077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Campaigns can be impactful in many ways</a:t>
          </a:r>
        </a:p>
      </dsp:txBody>
      <dsp:txXfrm rot="-5400000">
        <a:off x="4302157" y="197913"/>
        <a:ext cx="6155791" cy="1016391"/>
      </dsp:txXfrm>
    </dsp:sp>
    <dsp:sp modelId="{F133391F-854B-B246-901D-D4E71C358F48}">
      <dsp:nvSpPr>
        <dsp:cNvPr id="0" name=""/>
        <dsp:cNvSpPr/>
      </dsp:nvSpPr>
      <dsp:spPr>
        <a:xfrm>
          <a:off x="2666" y="2133"/>
          <a:ext cx="4299490" cy="14079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dirty="0"/>
            <a:t>Impact</a:t>
          </a:r>
        </a:p>
      </dsp:txBody>
      <dsp:txXfrm>
        <a:off x="71396" y="70863"/>
        <a:ext cx="4162030" cy="1270489"/>
      </dsp:txXfrm>
    </dsp:sp>
    <dsp:sp modelId="{E1142B5D-5716-834E-AA9B-64F77E8B143B}">
      <dsp:nvSpPr>
        <dsp:cNvPr id="0" name=""/>
        <dsp:cNvSpPr/>
      </dsp:nvSpPr>
      <dsp:spPr>
        <a:xfrm rot="5400000">
          <a:off x="6844365" y="-920932"/>
          <a:ext cx="1126359" cy="621077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We don't have to do it all by ourselves!</a:t>
          </a:r>
        </a:p>
      </dsp:txBody>
      <dsp:txXfrm rot="-5400000">
        <a:off x="4302157" y="1676260"/>
        <a:ext cx="6155791" cy="1016391"/>
      </dsp:txXfrm>
    </dsp:sp>
    <dsp:sp modelId="{C6AAF9BC-E47E-A54B-802E-E500CFAA307D}">
      <dsp:nvSpPr>
        <dsp:cNvPr id="0" name=""/>
        <dsp:cNvSpPr/>
      </dsp:nvSpPr>
      <dsp:spPr>
        <a:xfrm>
          <a:off x="2666" y="1480480"/>
          <a:ext cx="4299490" cy="14079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dirty="0"/>
            <a:t>Effort</a:t>
          </a:r>
        </a:p>
      </dsp:txBody>
      <dsp:txXfrm>
        <a:off x="71396" y="1549210"/>
        <a:ext cx="4162030" cy="1270489"/>
      </dsp:txXfrm>
    </dsp:sp>
    <dsp:sp modelId="{C0D140B1-C8B8-114A-A33D-526C6570E6D7}">
      <dsp:nvSpPr>
        <dsp:cNvPr id="0" name=""/>
        <dsp:cNvSpPr/>
      </dsp:nvSpPr>
      <dsp:spPr>
        <a:xfrm rot="5400000">
          <a:off x="6844365" y="557414"/>
          <a:ext cx="1126359" cy="621077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GB" sz="3200" kern="1200" dirty="0"/>
            <a:t>Would you try something similar?</a:t>
          </a:r>
        </a:p>
      </dsp:txBody>
      <dsp:txXfrm rot="-5400000">
        <a:off x="4302157" y="3154606"/>
        <a:ext cx="6155791" cy="1016391"/>
      </dsp:txXfrm>
    </dsp:sp>
    <dsp:sp modelId="{DF2F5530-A31D-5949-8EF6-93EA72E18C37}">
      <dsp:nvSpPr>
        <dsp:cNvPr id="0" name=""/>
        <dsp:cNvSpPr/>
      </dsp:nvSpPr>
      <dsp:spPr>
        <a:xfrm>
          <a:off x="2666" y="2958827"/>
          <a:ext cx="4299490" cy="14079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dirty="0"/>
            <a:t>Experimentation</a:t>
          </a:r>
        </a:p>
      </dsp:txBody>
      <dsp:txXfrm>
        <a:off x="71396" y="3027557"/>
        <a:ext cx="4162030" cy="12704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D2E68-0B18-8B4F-B383-7260C63933A0}" type="datetimeFigureOut">
              <a:rPr lang="en-US" smtClean="0"/>
              <a:t>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31AEF-CF49-B847-A979-CEAE9B7D42DD}" type="slidenum">
              <a:rPr lang="en-US" smtClean="0"/>
              <a:t>‹#›</a:t>
            </a:fld>
            <a:endParaRPr lang="en-US"/>
          </a:p>
        </p:txBody>
      </p:sp>
    </p:spTree>
    <p:extLst>
      <p:ext uri="{BB962C8B-B14F-4D97-AF65-F5344CB8AC3E}">
        <p14:creationId xmlns:p14="http://schemas.microsoft.com/office/powerpoint/2010/main" val="197710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1" dirty="0">
                <a:solidFill>
                  <a:schemeClr val="accent3"/>
                </a:solidFill>
              </a:rPr>
              <a:t>Who here is concerned about the environment?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1" dirty="0">
                <a:solidFill>
                  <a:schemeClr val="accent3"/>
                </a:solidFill>
              </a:rPr>
              <a:t>Who here loves a good bargain?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1" dirty="0">
                <a:solidFill>
                  <a:schemeClr val="accent3"/>
                </a:solidFill>
              </a:rPr>
              <a:t>Who here is wearing an item of second hand clothing today?</a:t>
            </a:r>
          </a:p>
          <a:p>
            <a:endParaRPr lang="en-US" dirty="0"/>
          </a:p>
        </p:txBody>
      </p:sp>
      <p:sp>
        <p:nvSpPr>
          <p:cNvPr id="4" name="Slide Number Placeholder 3"/>
          <p:cNvSpPr>
            <a:spLocks noGrp="1"/>
          </p:cNvSpPr>
          <p:nvPr>
            <p:ph type="sldNum" sz="quarter" idx="5"/>
          </p:nvPr>
        </p:nvSpPr>
        <p:spPr/>
        <p:txBody>
          <a:bodyPr/>
          <a:lstStyle/>
          <a:p>
            <a:fld id="{1FA31AEF-CF49-B847-A979-CEAE9B7D42DD}" type="slidenum">
              <a:rPr lang="en-US" smtClean="0"/>
              <a:t>2</a:t>
            </a:fld>
            <a:endParaRPr lang="en-US"/>
          </a:p>
        </p:txBody>
      </p:sp>
    </p:spTree>
    <p:extLst>
      <p:ext uri="{BB962C8B-B14F-4D97-AF65-F5344CB8AC3E}">
        <p14:creationId xmlns:p14="http://schemas.microsoft.com/office/powerpoint/2010/main" val="128995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535353"/>
                </a:solidFill>
                <a:effectLst/>
                <a:latin typeface="Open Sans" panose="020B0606030504020204" pitchFamily="34" charset="0"/>
              </a:rPr>
              <a:t>We empower young people aged 25 and under to influence and inform the decisions that affect their lives. We support young people to get involved in their communities and democracy locally, nationally and internationally, making a difference as volunteers, campaigners, decision-makers and leaders.</a:t>
            </a:r>
          </a:p>
        </p:txBody>
      </p:sp>
      <p:sp>
        <p:nvSpPr>
          <p:cNvPr id="4" name="Slide Number Placeholder 3"/>
          <p:cNvSpPr>
            <a:spLocks noGrp="1"/>
          </p:cNvSpPr>
          <p:nvPr>
            <p:ph type="sldNum" sz="quarter" idx="5"/>
          </p:nvPr>
        </p:nvSpPr>
        <p:spPr/>
        <p:txBody>
          <a:bodyPr/>
          <a:lstStyle/>
          <a:p>
            <a:fld id="{1FA31AEF-CF49-B847-A979-CEAE9B7D42DD}" type="slidenum">
              <a:rPr lang="en-US" smtClean="0"/>
              <a:t>3</a:t>
            </a:fld>
            <a:endParaRPr lang="en-US"/>
          </a:p>
        </p:txBody>
      </p:sp>
    </p:spTree>
    <p:extLst>
      <p:ext uri="{BB962C8B-B14F-4D97-AF65-F5344CB8AC3E}">
        <p14:creationId xmlns:p14="http://schemas.microsoft.com/office/powerpoint/2010/main" val="335691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Clothes swap party, car boot sale, or sell through online platform</a:t>
            </a:r>
          </a:p>
          <a:p>
            <a:pPr marL="171450" indent="-171450">
              <a:buFontTx/>
              <a:buChar char="-"/>
            </a:pPr>
            <a:r>
              <a:rPr lang="en-US" dirty="0"/>
              <a:t>Donate proceeds to the BYC </a:t>
            </a:r>
            <a:r>
              <a:rPr lang="en-US" dirty="0" err="1"/>
              <a:t>justigiving</a:t>
            </a:r>
            <a:r>
              <a:rPr lang="en-US" dirty="0"/>
              <a:t> page</a:t>
            </a:r>
          </a:p>
          <a:p>
            <a:pPr marL="171450" indent="-171450">
              <a:buFontTx/>
              <a:buChar char="-"/>
            </a:pPr>
            <a:r>
              <a:rPr lang="en-US" dirty="0"/>
              <a:t>£154 from 6 supporters</a:t>
            </a:r>
          </a:p>
        </p:txBody>
      </p:sp>
      <p:sp>
        <p:nvSpPr>
          <p:cNvPr id="4" name="Slide Number Placeholder 3"/>
          <p:cNvSpPr>
            <a:spLocks noGrp="1"/>
          </p:cNvSpPr>
          <p:nvPr>
            <p:ph type="sldNum" sz="quarter" idx="5"/>
          </p:nvPr>
        </p:nvSpPr>
        <p:spPr/>
        <p:txBody>
          <a:bodyPr/>
          <a:lstStyle/>
          <a:p>
            <a:fld id="{1FA31AEF-CF49-B847-A979-CEAE9B7D42DD}" type="slidenum">
              <a:rPr lang="en-US" smtClean="0"/>
              <a:t>4</a:t>
            </a:fld>
            <a:endParaRPr lang="en-US"/>
          </a:p>
        </p:txBody>
      </p:sp>
    </p:spTree>
    <p:extLst>
      <p:ext uri="{BB962C8B-B14F-4D97-AF65-F5344CB8AC3E}">
        <p14:creationId xmlns:p14="http://schemas.microsoft.com/office/powerpoint/2010/main" val="305598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Financially, the first time they’ve tried it and the impact was modest, but an exciting potential for three-pronged impact</a:t>
            </a:r>
          </a:p>
          <a:p>
            <a:endParaRPr lang="en-US" dirty="0"/>
          </a:p>
          <a:p>
            <a:r>
              <a:rPr lang="en-US" dirty="0"/>
              <a:t>Money: Fundraising &amp; awareness</a:t>
            </a:r>
          </a:p>
          <a:p>
            <a:r>
              <a:rPr lang="en-US" dirty="0"/>
              <a:t>Planet: Sustainability</a:t>
            </a:r>
          </a:p>
          <a:p>
            <a:r>
              <a:rPr lang="en-US" dirty="0"/>
              <a:t>People: Cost of living access to cheaper goods, and chance to clear out</a:t>
            </a:r>
          </a:p>
        </p:txBody>
      </p:sp>
      <p:sp>
        <p:nvSpPr>
          <p:cNvPr id="4" name="Slide Number Placeholder 3"/>
          <p:cNvSpPr>
            <a:spLocks noGrp="1"/>
          </p:cNvSpPr>
          <p:nvPr>
            <p:ph type="sldNum" sz="quarter" idx="5"/>
          </p:nvPr>
        </p:nvSpPr>
        <p:spPr/>
        <p:txBody>
          <a:bodyPr/>
          <a:lstStyle/>
          <a:p>
            <a:fld id="{1FA31AEF-CF49-B847-A979-CEAE9B7D42DD}" type="slidenum">
              <a:rPr lang="en-US" smtClean="0"/>
              <a:t>5</a:t>
            </a:fld>
            <a:endParaRPr lang="en-US"/>
          </a:p>
        </p:txBody>
      </p:sp>
    </p:spTree>
    <p:extLst>
      <p:ext uri="{BB962C8B-B14F-4D97-AF65-F5344CB8AC3E}">
        <p14:creationId xmlns:p14="http://schemas.microsoft.com/office/powerpoint/2010/main" val="13160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Low effort: </a:t>
            </a:r>
            <a:r>
              <a:rPr lang="en-US" dirty="0"/>
              <a:t>don’t need lots of volunteers and resource for a charity shop, ‘charity shop’ alternative</a:t>
            </a:r>
            <a:br>
              <a:rPr lang="en-US" dirty="0"/>
            </a:br>
            <a:r>
              <a:rPr lang="en-US" b="1" dirty="0"/>
              <a:t>Fresh ask &amp; calls to action: </a:t>
            </a:r>
            <a:r>
              <a:rPr lang="en-US" dirty="0"/>
              <a:t>asking people running the sales to support young people, support the environment and clear our their house. Asking people not to donate but to purchase – they are very clearly getting something material out of their purchase</a:t>
            </a:r>
            <a:br>
              <a:rPr lang="en-US" dirty="0"/>
            </a:br>
            <a:r>
              <a:rPr lang="en-US" b="1" dirty="0"/>
              <a:t>Covid Recovery World: </a:t>
            </a:r>
            <a:r>
              <a:rPr lang="en-US" b="0" dirty="0"/>
              <a:t>People could sell online and in person – many ways to host a clothing sale</a:t>
            </a:r>
            <a:br>
              <a:rPr lang="en-US" dirty="0"/>
            </a:br>
            <a:r>
              <a:rPr lang="en-US" b="1" dirty="0"/>
              <a:t>Triple impact: </a:t>
            </a:r>
            <a:br>
              <a:rPr lang="en-US" dirty="0"/>
            </a:br>
            <a:r>
              <a:rPr lang="en-US" dirty="0"/>
              <a:t>Young People: </a:t>
            </a:r>
            <a:r>
              <a:rPr lang="en-US" dirty="0" err="1"/>
              <a:t>increasingle</a:t>
            </a:r>
            <a:r>
              <a:rPr lang="en-US" dirty="0"/>
              <a:t> interested, interesting way to encourage them to get </a:t>
            </a:r>
            <a:r>
              <a:rPr lang="en-US"/>
              <a:t>involved and support your org</a:t>
            </a:r>
            <a:endParaRPr lang="en-US" dirty="0"/>
          </a:p>
        </p:txBody>
      </p:sp>
      <p:sp>
        <p:nvSpPr>
          <p:cNvPr id="4" name="Slide Number Placeholder 3"/>
          <p:cNvSpPr>
            <a:spLocks noGrp="1"/>
          </p:cNvSpPr>
          <p:nvPr>
            <p:ph type="sldNum" sz="quarter" idx="5"/>
          </p:nvPr>
        </p:nvSpPr>
        <p:spPr/>
        <p:txBody>
          <a:bodyPr/>
          <a:lstStyle/>
          <a:p>
            <a:fld id="{1FA31AEF-CF49-B847-A979-CEAE9B7D42DD}" type="slidenum">
              <a:rPr lang="en-US" smtClean="0"/>
              <a:t>6</a:t>
            </a:fld>
            <a:endParaRPr lang="en-US"/>
          </a:p>
        </p:txBody>
      </p:sp>
    </p:spTree>
    <p:extLst>
      <p:ext uri="{BB962C8B-B14F-4D97-AF65-F5344CB8AC3E}">
        <p14:creationId xmlns:p14="http://schemas.microsoft.com/office/powerpoint/2010/main" val="236530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8020-7BBD-F749-8179-C969EA8C7616}"/>
              </a:ext>
            </a:extLst>
          </p:cNvPr>
          <p:cNvSpPr>
            <a:spLocks noGrp="1"/>
          </p:cNvSpPr>
          <p:nvPr>
            <p:ph type="ctrTitle" hasCustomPrompt="1"/>
          </p:nvPr>
        </p:nvSpPr>
        <p:spPr>
          <a:xfrm>
            <a:off x="1524000" y="2488319"/>
            <a:ext cx="9144000" cy="2387600"/>
          </a:xfrm>
        </p:spPr>
        <p:txBody>
          <a:bodyPr anchor="b"/>
          <a:lstStyle>
            <a:lvl1pPr algn="l">
              <a:defRPr sz="5000" b="1">
                <a:latin typeface="Lato" panose="020F0502020204030203" pitchFamily="34" charset="0"/>
                <a:ea typeface="Lato" panose="020F0502020204030203" pitchFamily="34" charset="0"/>
                <a:cs typeface="Lato" panose="020F0502020204030203" pitchFamily="34" charset="0"/>
              </a:defRPr>
            </a:lvl1pPr>
          </a:lstStyle>
          <a:p>
            <a:r>
              <a:rPr lang="en-GB" dirty="0"/>
              <a:t>Sample Title </a:t>
            </a:r>
            <a:br>
              <a:rPr lang="en-GB" dirty="0"/>
            </a:br>
            <a:r>
              <a:rPr lang="en-GB" dirty="0"/>
              <a:t>Click to edit Master title style</a:t>
            </a:r>
          </a:p>
        </p:txBody>
      </p:sp>
      <p:sp>
        <p:nvSpPr>
          <p:cNvPr id="3" name="Subtitle 2">
            <a:extLst>
              <a:ext uri="{FF2B5EF4-FFF2-40B4-BE49-F238E27FC236}">
                <a16:creationId xmlns:a16="http://schemas.microsoft.com/office/drawing/2014/main" id="{B32D865B-CC71-374E-B0C0-1F1B8C1289AD}"/>
              </a:ext>
            </a:extLst>
          </p:cNvPr>
          <p:cNvSpPr>
            <a:spLocks noGrp="1"/>
          </p:cNvSpPr>
          <p:nvPr>
            <p:ph type="subTitle" idx="1"/>
          </p:nvPr>
        </p:nvSpPr>
        <p:spPr>
          <a:xfrm>
            <a:off x="1550504" y="4967994"/>
            <a:ext cx="9144000" cy="766758"/>
          </a:xfrm>
        </p:spPr>
        <p:txBody>
          <a:bodyPr/>
          <a:lstStyle>
            <a:lvl1pPr marL="0" indent="0" algn="l">
              <a:buNone/>
              <a:defRPr sz="240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5DD0C155-B069-8349-8301-0CBB36B7A38A}"/>
              </a:ext>
            </a:extLst>
          </p:cNvPr>
          <p:cNvSpPr>
            <a:spLocks noGrp="1"/>
          </p:cNvSpPr>
          <p:nvPr>
            <p:ph type="sldNum" sz="quarter" idx="12"/>
          </p:nvPr>
        </p:nvSpPr>
        <p:spPr/>
        <p:txBody>
          <a:bodyPr/>
          <a:lstStyle>
            <a:lvl1pPr algn="l">
              <a:defRPr/>
            </a:lvl1pPr>
          </a:lstStyle>
          <a:p>
            <a:fld id="{F04CD673-A733-5540-B1DA-0A176EBEA958}" type="slidenum">
              <a:rPr lang="en-US" smtClean="0"/>
              <a:t>‹#›</a:t>
            </a:fld>
            <a:endParaRPr lang="en-US"/>
          </a:p>
        </p:txBody>
      </p:sp>
      <p:cxnSp>
        <p:nvCxnSpPr>
          <p:cNvPr id="8" name="Straight Connector 7">
            <a:extLst>
              <a:ext uri="{FF2B5EF4-FFF2-40B4-BE49-F238E27FC236}">
                <a16:creationId xmlns:a16="http://schemas.microsoft.com/office/drawing/2014/main" id="{8B4F6CA7-9711-8542-9117-A9EAD174C5EA}"/>
              </a:ext>
            </a:extLst>
          </p:cNvPr>
          <p:cNvCxnSpPr>
            <a:cxnSpLocks/>
          </p:cNvCxnSpPr>
          <p:nvPr/>
        </p:nvCxnSpPr>
        <p:spPr>
          <a:xfrm>
            <a:off x="1643270" y="4875919"/>
            <a:ext cx="90379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37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B656-0584-C541-BE59-A9047818D9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5FB52FC3-666C-1847-B2EE-CDD9535795AB}"/>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E1AB68BB-7847-FA48-B4FA-ECF92C9D21DE}"/>
              </a:ext>
            </a:extLst>
          </p:cNvPr>
          <p:cNvSpPr>
            <a:spLocks noGrp="1"/>
          </p:cNvSpPr>
          <p:nvPr>
            <p:ph type="ftr" sz="quarter" idx="11"/>
          </p:nvPr>
        </p:nvSpPr>
        <p:spPr/>
        <p:txBody>
          <a:bodyPr/>
          <a:lstStyle/>
          <a:p>
            <a:endParaRPr lang="en-GB"/>
          </a:p>
        </p:txBody>
      </p:sp>
      <p:cxnSp>
        <p:nvCxnSpPr>
          <p:cNvPr id="7" name="Straight Connector 6">
            <a:extLst>
              <a:ext uri="{FF2B5EF4-FFF2-40B4-BE49-F238E27FC236}">
                <a16:creationId xmlns:a16="http://schemas.microsoft.com/office/drawing/2014/main" id="{2087B153-E48F-5B42-B066-E877C1ACD43D}"/>
              </a:ext>
            </a:extLst>
          </p:cNvPr>
          <p:cNvCxnSpPr>
            <a:cxnSpLocks/>
          </p:cNvCxnSpPr>
          <p:nvPr/>
        </p:nvCxnSpPr>
        <p:spPr>
          <a:xfrm>
            <a:off x="838200" y="4570475"/>
            <a:ext cx="81590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A7D3B444-A592-4340-9949-F55193D24D67}"/>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spTree>
    <p:extLst>
      <p:ext uri="{BB962C8B-B14F-4D97-AF65-F5344CB8AC3E}">
        <p14:creationId xmlns:p14="http://schemas.microsoft.com/office/powerpoint/2010/main" val="4828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3AD9-0C0D-2E45-A1B6-C789DA4E3636}"/>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DF7FD54B-EA7E-3F4C-BF1C-8FF10C188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E21EB7-1A26-5042-940B-3D2A4666FB8A}"/>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cxnSp>
        <p:nvCxnSpPr>
          <p:cNvPr id="7" name="Straight Connector 6">
            <a:extLst>
              <a:ext uri="{FF2B5EF4-FFF2-40B4-BE49-F238E27FC236}">
                <a16:creationId xmlns:a16="http://schemas.microsoft.com/office/drawing/2014/main" id="{42832E5A-8C74-8145-9826-3BC7D4880D03}"/>
              </a:ext>
            </a:extLst>
          </p:cNvPr>
          <p:cNvCxnSpPr>
            <a:cxnSpLocks/>
          </p:cNvCxnSpPr>
          <p:nvPr/>
        </p:nvCxnSpPr>
        <p:spPr>
          <a:xfrm>
            <a:off x="838200" y="1303965"/>
            <a:ext cx="10515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94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D169D0-9C4C-7E4F-8608-F350560C57D9}"/>
              </a:ext>
            </a:extLst>
          </p:cNvPr>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CCA8A01C-D0A5-1B4B-ADC3-904E4293EABF}"/>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spTree>
    <p:extLst>
      <p:ext uri="{BB962C8B-B14F-4D97-AF65-F5344CB8AC3E}">
        <p14:creationId xmlns:p14="http://schemas.microsoft.com/office/powerpoint/2010/main" val="94123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F84B-E606-0145-95B9-FC4853712EBB}"/>
              </a:ext>
            </a:extLst>
          </p:cNvPr>
          <p:cNvSpPr>
            <a:spLocks noGrp="1"/>
          </p:cNvSpPr>
          <p:nvPr>
            <p:ph type="title"/>
          </p:nvPr>
        </p:nvSpPr>
        <p:spPr>
          <a:xfrm>
            <a:off x="839788" y="457200"/>
            <a:ext cx="3932237" cy="1112838"/>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F76B7D23-A885-9F49-936B-11EF6A996D75}"/>
              </a:ext>
            </a:extLst>
          </p:cNvPr>
          <p:cNvSpPr>
            <a:spLocks noGrp="1"/>
          </p:cNvSpPr>
          <p:nvPr>
            <p:ph idx="1"/>
          </p:nvPr>
        </p:nvSpPr>
        <p:spPr>
          <a:xfrm>
            <a:off x="5183188" y="987425"/>
            <a:ext cx="6172200"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8E36E455-87AA-844E-AE1A-6E53DC79BA2A}"/>
              </a:ext>
            </a:extLst>
          </p:cNvPr>
          <p:cNvSpPr>
            <a:spLocks noGrp="1"/>
          </p:cNvSpPr>
          <p:nvPr>
            <p:ph type="body" sz="half" idx="2"/>
          </p:nvPr>
        </p:nvSpPr>
        <p:spPr>
          <a:xfrm>
            <a:off x="839788" y="1657786"/>
            <a:ext cx="3932237" cy="42112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51FE52A5-E422-F648-9FC9-698B4C99F03B}"/>
              </a:ext>
            </a:extLst>
          </p:cNvPr>
          <p:cNvSpPr>
            <a:spLocks noGrp="1"/>
          </p:cNvSpPr>
          <p:nvPr>
            <p:ph type="ftr" sz="quarter" idx="11"/>
          </p:nvPr>
        </p:nvSpPr>
        <p:spPr/>
        <p:txBody>
          <a:bodyPr/>
          <a:lstStyle/>
          <a:p>
            <a:endParaRPr lang="en-GB"/>
          </a:p>
        </p:txBody>
      </p:sp>
      <p:sp>
        <p:nvSpPr>
          <p:cNvPr id="9" name="Slide Number Placeholder 5">
            <a:extLst>
              <a:ext uri="{FF2B5EF4-FFF2-40B4-BE49-F238E27FC236}">
                <a16:creationId xmlns:a16="http://schemas.microsoft.com/office/drawing/2014/main" id="{9410880A-2D74-8246-B3E5-62CE87753A09}"/>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cxnSp>
        <p:nvCxnSpPr>
          <p:cNvPr id="10" name="Straight Connector 9">
            <a:extLst>
              <a:ext uri="{FF2B5EF4-FFF2-40B4-BE49-F238E27FC236}">
                <a16:creationId xmlns:a16="http://schemas.microsoft.com/office/drawing/2014/main" id="{33E5B527-6AD7-4645-8E8C-874A9729AE7E}"/>
              </a:ext>
            </a:extLst>
          </p:cNvPr>
          <p:cNvCxnSpPr>
            <a:cxnSpLocks/>
          </p:cNvCxnSpPr>
          <p:nvPr/>
        </p:nvCxnSpPr>
        <p:spPr>
          <a:xfrm flipV="1">
            <a:off x="835378" y="1581912"/>
            <a:ext cx="3936647" cy="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68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7E2A73-C8B0-3E45-9AD6-0B4B1ED63ACD}"/>
              </a:ext>
            </a:extLst>
          </p:cNvPr>
          <p:cNvSpPr/>
          <p:nvPr/>
        </p:nvSpPr>
        <p:spPr>
          <a:xfrm>
            <a:off x="0" y="5757333"/>
            <a:ext cx="12192000" cy="110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BA2CACE-81A2-CA4B-882E-A9D39C4AB835}"/>
              </a:ext>
            </a:extLst>
          </p:cNvPr>
          <p:cNvSpPr/>
          <p:nvPr/>
        </p:nvSpPr>
        <p:spPr>
          <a:xfrm>
            <a:off x="0"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70AD143-B868-6E4F-97F1-829229877A83}"/>
              </a:ext>
            </a:extLst>
          </p:cNvPr>
          <p:cNvSpPr/>
          <p:nvPr/>
        </p:nvSpPr>
        <p:spPr>
          <a:xfrm>
            <a:off x="4040071" y="0"/>
            <a:ext cx="6400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10">
            <a:extLst>
              <a:ext uri="{FF2B5EF4-FFF2-40B4-BE49-F238E27FC236}">
                <a16:creationId xmlns:a16="http://schemas.microsoft.com/office/drawing/2014/main" id="{B3CA01DA-B94A-724B-BF57-DB163125D334}"/>
              </a:ext>
            </a:extLst>
          </p:cNvPr>
          <p:cNvSpPr>
            <a:spLocks noGrp="1"/>
          </p:cNvSpPr>
          <p:nvPr>
            <p:ph type="body" sz="quarter" idx="10" hasCustomPrompt="1"/>
          </p:nvPr>
        </p:nvSpPr>
        <p:spPr>
          <a:xfrm>
            <a:off x="445236" y="451556"/>
            <a:ext cx="3149600" cy="2652889"/>
          </a:xfrm>
        </p:spPr>
        <p:txBody>
          <a:bodyPr anchor="b"/>
          <a:lstStyle>
            <a:lvl1pPr marL="0" indent="0">
              <a:buNone/>
              <a:defRPr>
                <a:solidFill>
                  <a:schemeClr val="bg1"/>
                </a:solidFill>
              </a:defRPr>
            </a:lvl1pPr>
            <a:lvl2pPr>
              <a:buNone/>
              <a:defRPr/>
            </a:lvl2pPr>
            <a:lvl3pPr>
              <a:buNone/>
              <a:defRPr/>
            </a:lvl3pPr>
            <a:lvl4pPr>
              <a:buNone/>
              <a:defRPr/>
            </a:lvl4pPr>
            <a:lvl5pPr>
              <a:buNone/>
              <a:defRPr/>
            </a:lvl5pPr>
          </a:lstStyle>
          <a:p>
            <a:pPr lvl="0"/>
            <a:r>
              <a:rPr lang="en-GB" dirty="0"/>
              <a:t>Previous Sections</a:t>
            </a:r>
          </a:p>
        </p:txBody>
      </p:sp>
      <p:sp>
        <p:nvSpPr>
          <p:cNvPr id="12" name="Text Placeholder 10">
            <a:extLst>
              <a:ext uri="{FF2B5EF4-FFF2-40B4-BE49-F238E27FC236}">
                <a16:creationId xmlns:a16="http://schemas.microsoft.com/office/drawing/2014/main" id="{7EAE1542-1F47-544E-9CD4-A396CC6FA0F0}"/>
              </a:ext>
            </a:extLst>
          </p:cNvPr>
          <p:cNvSpPr>
            <a:spLocks noGrp="1"/>
          </p:cNvSpPr>
          <p:nvPr>
            <p:ph type="body" sz="quarter" idx="11" hasCustomPrompt="1"/>
          </p:nvPr>
        </p:nvSpPr>
        <p:spPr>
          <a:xfrm>
            <a:off x="445236" y="3776134"/>
            <a:ext cx="3149600" cy="2630310"/>
          </a:xfrm>
        </p:spPr>
        <p:txBody>
          <a:bodyPr/>
          <a:lstStyle>
            <a:lvl1pPr marL="0" indent="0">
              <a:buNone/>
              <a:defRPr>
                <a:solidFill>
                  <a:schemeClr val="bg1"/>
                </a:solidFill>
              </a:defRPr>
            </a:lvl1pPr>
            <a:lvl2pPr>
              <a:buNone/>
              <a:defRPr/>
            </a:lvl2pPr>
            <a:lvl3pPr>
              <a:buNone/>
              <a:defRPr/>
            </a:lvl3pPr>
            <a:lvl4pPr>
              <a:buNone/>
              <a:defRPr/>
            </a:lvl4pPr>
            <a:lvl5pPr>
              <a:buNone/>
              <a:defRPr/>
            </a:lvl5pPr>
          </a:lstStyle>
          <a:p>
            <a:pPr lvl="0"/>
            <a:r>
              <a:rPr lang="en-GB" dirty="0"/>
              <a:t>Following Sections</a:t>
            </a:r>
          </a:p>
        </p:txBody>
      </p:sp>
      <p:sp>
        <p:nvSpPr>
          <p:cNvPr id="13" name="Text Placeholder 10">
            <a:extLst>
              <a:ext uri="{FF2B5EF4-FFF2-40B4-BE49-F238E27FC236}">
                <a16:creationId xmlns:a16="http://schemas.microsoft.com/office/drawing/2014/main" id="{ACB64B16-6FDF-F24F-BA07-F0FE90F01F2A}"/>
              </a:ext>
            </a:extLst>
          </p:cNvPr>
          <p:cNvSpPr>
            <a:spLocks noGrp="1"/>
          </p:cNvSpPr>
          <p:nvPr>
            <p:ph type="body" sz="quarter" idx="12" hasCustomPrompt="1"/>
          </p:nvPr>
        </p:nvSpPr>
        <p:spPr>
          <a:xfrm>
            <a:off x="449870" y="3104446"/>
            <a:ext cx="3149600" cy="671688"/>
          </a:xfrm>
        </p:spPr>
        <p:txBody>
          <a:bodyPr anchor="ctr">
            <a:normAutofit/>
          </a:bodyPr>
          <a:lstStyle>
            <a:lvl1pPr marL="0" indent="0">
              <a:buNone/>
              <a:defRPr sz="2400" b="1">
                <a:solidFill>
                  <a:schemeClr val="accent5"/>
                </a:solidFill>
              </a:defRPr>
            </a:lvl1pPr>
            <a:lvl2pPr>
              <a:buNone/>
              <a:defRPr/>
            </a:lvl2pPr>
            <a:lvl3pPr>
              <a:buNone/>
              <a:defRPr/>
            </a:lvl3pPr>
            <a:lvl4pPr>
              <a:buNone/>
              <a:defRPr/>
            </a:lvl4pPr>
            <a:lvl5pPr>
              <a:buNone/>
              <a:defRPr/>
            </a:lvl5pPr>
          </a:lstStyle>
          <a:p>
            <a:pPr lvl="0"/>
            <a:r>
              <a:rPr lang="en-GB" dirty="0"/>
              <a:t>Current Section</a:t>
            </a:r>
          </a:p>
        </p:txBody>
      </p:sp>
      <p:sp>
        <p:nvSpPr>
          <p:cNvPr id="15" name="Table Placeholder 14">
            <a:extLst>
              <a:ext uri="{FF2B5EF4-FFF2-40B4-BE49-F238E27FC236}">
                <a16:creationId xmlns:a16="http://schemas.microsoft.com/office/drawing/2014/main" id="{F6F14E87-587E-AC46-B5BB-A3BAA7DD7DDB}"/>
              </a:ext>
            </a:extLst>
          </p:cNvPr>
          <p:cNvSpPr>
            <a:spLocks noGrp="1"/>
          </p:cNvSpPr>
          <p:nvPr>
            <p:ph type="tbl" sz="quarter" idx="13"/>
          </p:nvPr>
        </p:nvSpPr>
        <p:spPr>
          <a:xfrm>
            <a:off x="4695825" y="1027113"/>
            <a:ext cx="5757863" cy="4730750"/>
          </a:xfrm>
          <a:ln>
            <a:solidFill>
              <a:schemeClr val="bg1"/>
            </a:solidFill>
          </a:ln>
        </p:spPr>
        <p:txBody>
          <a:bodyPr/>
          <a:lstStyle>
            <a:lvl1pPr>
              <a:buNone/>
              <a:defRPr>
                <a:solidFill>
                  <a:schemeClr val="tx1"/>
                </a:solidFill>
              </a:defRPr>
            </a:lvl1pPr>
          </a:lstStyle>
          <a:p>
            <a:r>
              <a:rPr lang="en-GB"/>
              <a:t>Click icon to add table</a:t>
            </a:r>
            <a:endParaRPr lang="en-GB" dirty="0"/>
          </a:p>
        </p:txBody>
      </p:sp>
      <p:pic>
        <p:nvPicPr>
          <p:cNvPr id="10" name="Picture 9">
            <a:extLst>
              <a:ext uri="{FF2B5EF4-FFF2-40B4-BE49-F238E27FC236}">
                <a16:creationId xmlns:a16="http://schemas.microsoft.com/office/drawing/2014/main" id="{FC97A898-16B6-8046-AA15-F8D18729BBC0}"/>
              </a:ext>
            </a:extLst>
          </p:cNvPr>
          <p:cNvPicPr>
            <a:picLocks noChangeAspect="1"/>
          </p:cNvPicPr>
          <p:nvPr/>
        </p:nvPicPr>
        <p:blipFill>
          <a:blip r:embed="rId2">
            <a:clrChange>
              <a:clrFrom>
                <a:srgbClr val="120D0D"/>
              </a:clrFrom>
              <a:clrTo>
                <a:srgbClr val="120D0D">
                  <a:alpha val="0"/>
                </a:srgbClr>
              </a:clrTo>
            </a:clrChange>
          </a:blip>
          <a:stretch>
            <a:fillRect/>
          </a:stretch>
        </p:blipFill>
        <p:spPr>
          <a:xfrm>
            <a:off x="2966943" y="6208891"/>
            <a:ext cx="1019840" cy="522775"/>
          </a:xfrm>
          <a:prstGeom prst="rect">
            <a:avLst/>
          </a:prstGeom>
        </p:spPr>
      </p:pic>
    </p:spTree>
    <p:extLst>
      <p:ext uri="{BB962C8B-B14F-4D97-AF65-F5344CB8AC3E}">
        <p14:creationId xmlns:p14="http://schemas.microsoft.com/office/powerpoint/2010/main" val="248422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8020-7BBD-F749-8179-C969EA8C7616}"/>
              </a:ext>
            </a:extLst>
          </p:cNvPr>
          <p:cNvSpPr>
            <a:spLocks noGrp="1"/>
          </p:cNvSpPr>
          <p:nvPr>
            <p:ph type="ctrTitle"/>
          </p:nvPr>
        </p:nvSpPr>
        <p:spPr>
          <a:xfrm>
            <a:off x="1524000" y="2488319"/>
            <a:ext cx="9144000" cy="2387600"/>
          </a:xfrm>
        </p:spPr>
        <p:txBody>
          <a:bodyPr anchor="b"/>
          <a:lstStyle>
            <a:lvl1pPr algn="l">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B32D865B-CC71-374E-B0C0-1F1B8C1289AD}"/>
              </a:ext>
            </a:extLst>
          </p:cNvPr>
          <p:cNvSpPr>
            <a:spLocks noGrp="1"/>
          </p:cNvSpPr>
          <p:nvPr>
            <p:ph type="subTitle" idx="1"/>
          </p:nvPr>
        </p:nvSpPr>
        <p:spPr>
          <a:xfrm>
            <a:off x="1524000" y="4967994"/>
            <a:ext cx="9144000" cy="766758"/>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Footer Placeholder 4">
            <a:extLst>
              <a:ext uri="{FF2B5EF4-FFF2-40B4-BE49-F238E27FC236}">
                <a16:creationId xmlns:a16="http://schemas.microsoft.com/office/drawing/2014/main" id="{BF5B44CE-C2FE-0340-9D4C-E9118E89AE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0C155-B069-8349-8301-0CBB36B7A38A}"/>
              </a:ext>
            </a:extLst>
          </p:cNvPr>
          <p:cNvSpPr>
            <a:spLocks noGrp="1"/>
          </p:cNvSpPr>
          <p:nvPr>
            <p:ph type="sldNum" sz="quarter" idx="12"/>
          </p:nvPr>
        </p:nvSpPr>
        <p:spPr/>
        <p:txBody>
          <a:bodyPr/>
          <a:lstStyle>
            <a:lvl1pPr algn="l">
              <a:defRPr/>
            </a:lvl1pPr>
          </a:lstStyle>
          <a:p>
            <a:fld id="{4A28DC07-86A1-334F-AE7F-733AD3D3C3CA}" type="slidenum">
              <a:rPr lang="en-GB" smtClean="0"/>
              <a:pPr/>
              <a:t>‹#›</a:t>
            </a:fld>
            <a:endParaRPr lang="en-GB" dirty="0"/>
          </a:p>
        </p:txBody>
      </p:sp>
      <p:cxnSp>
        <p:nvCxnSpPr>
          <p:cNvPr id="8" name="Straight Connector 7">
            <a:extLst>
              <a:ext uri="{FF2B5EF4-FFF2-40B4-BE49-F238E27FC236}">
                <a16:creationId xmlns:a16="http://schemas.microsoft.com/office/drawing/2014/main" id="{8B4F6CA7-9711-8542-9117-A9EAD174C5EA}"/>
              </a:ext>
            </a:extLst>
          </p:cNvPr>
          <p:cNvCxnSpPr>
            <a:cxnSpLocks/>
          </p:cNvCxnSpPr>
          <p:nvPr/>
        </p:nvCxnSpPr>
        <p:spPr>
          <a:xfrm>
            <a:off x="1524000" y="4875919"/>
            <a:ext cx="81590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7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294-0CAF-1A41-8581-3A1829D8885D}"/>
              </a:ext>
            </a:extLst>
          </p:cNvPr>
          <p:cNvSpPr>
            <a:spLocks noGrp="1"/>
          </p:cNvSpPr>
          <p:nvPr>
            <p:ph type="title"/>
          </p:nvPr>
        </p:nvSpPr>
        <p:spPr/>
        <p:txBody>
          <a:bodyPr anchor="b"/>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B411022-3E81-1C4A-9446-87AD385AEF84}"/>
              </a:ext>
            </a:extLst>
          </p:cNvPr>
          <p:cNvSpPr>
            <a:spLocks noGrp="1"/>
          </p:cNvSpPr>
          <p:nvPr>
            <p:ph idx="1"/>
          </p:nvPr>
        </p:nvSpPr>
        <p:spPr>
          <a:xfrm>
            <a:off x="838200" y="1422400"/>
            <a:ext cx="10515600" cy="45042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30E12F0F-A77B-784D-8C1E-E51A825EC7EC}"/>
              </a:ext>
            </a:extLst>
          </p:cNvPr>
          <p:cNvSpPr>
            <a:spLocks noGrp="1"/>
          </p:cNvSpPr>
          <p:nvPr>
            <p:ph type="ftr" sz="quarter" idx="11"/>
          </p:nvPr>
        </p:nvSpPr>
        <p:spPr/>
        <p:txBody>
          <a:bodyPr/>
          <a:lstStyle/>
          <a:p>
            <a:endParaRPr lang="en-GB"/>
          </a:p>
        </p:txBody>
      </p:sp>
      <p:cxnSp>
        <p:nvCxnSpPr>
          <p:cNvPr id="7" name="Straight Connector 6">
            <a:extLst>
              <a:ext uri="{FF2B5EF4-FFF2-40B4-BE49-F238E27FC236}">
                <a16:creationId xmlns:a16="http://schemas.microsoft.com/office/drawing/2014/main" id="{7F308FF2-1FB1-3D46-B93C-6D9DA746084F}"/>
              </a:ext>
            </a:extLst>
          </p:cNvPr>
          <p:cNvCxnSpPr>
            <a:cxnSpLocks/>
          </p:cNvCxnSpPr>
          <p:nvPr/>
        </p:nvCxnSpPr>
        <p:spPr>
          <a:xfrm>
            <a:off x="838200" y="1303965"/>
            <a:ext cx="10515600" cy="554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4BD9010-3886-184F-93FF-A21290FC42E9}"/>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spTree>
    <p:extLst>
      <p:ext uri="{BB962C8B-B14F-4D97-AF65-F5344CB8AC3E}">
        <p14:creationId xmlns:p14="http://schemas.microsoft.com/office/powerpoint/2010/main" val="337944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B656-0584-C541-BE59-A9047818D9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5FB52FC3-666C-1847-B2EE-CDD9535795AB}"/>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E1AB68BB-7847-FA48-B4FA-ECF92C9D21DE}"/>
              </a:ext>
            </a:extLst>
          </p:cNvPr>
          <p:cNvSpPr>
            <a:spLocks noGrp="1"/>
          </p:cNvSpPr>
          <p:nvPr>
            <p:ph type="ftr" sz="quarter" idx="11"/>
          </p:nvPr>
        </p:nvSpPr>
        <p:spPr/>
        <p:txBody>
          <a:bodyPr/>
          <a:lstStyle/>
          <a:p>
            <a:endParaRPr lang="en-GB"/>
          </a:p>
        </p:txBody>
      </p:sp>
      <p:cxnSp>
        <p:nvCxnSpPr>
          <p:cNvPr id="7" name="Straight Connector 6">
            <a:extLst>
              <a:ext uri="{FF2B5EF4-FFF2-40B4-BE49-F238E27FC236}">
                <a16:creationId xmlns:a16="http://schemas.microsoft.com/office/drawing/2014/main" id="{2087B153-E48F-5B42-B066-E877C1ACD43D}"/>
              </a:ext>
            </a:extLst>
          </p:cNvPr>
          <p:cNvCxnSpPr>
            <a:cxnSpLocks/>
          </p:cNvCxnSpPr>
          <p:nvPr/>
        </p:nvCxnSpPr>
        <p:spPr>
          <a:xfrm>
            <a:off x="838200" y="4570475"/>
            <a:ext cx="81590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A7D3B444-A592-4340-9949-F55193D24D67}"/>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spTree>
    <p:extLst>
      <p:ext uri="{BB962C8B-B14F-4D97-AF65-F5344CB8AC3E}">
        <p14:creationId xmlns:p14="http://schemas.microsoft.com/office/powerpoint/2010/main" val="1804011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3AD9-0C0D-2E45-A1B6-C789DA4E3636}"/>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DF7FD54B-EA7E-3F4C-BF1C-8FF10C188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E21EB7-1A26-5042-940B-3D2A4666FB8A}"/>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cxnSp>
        <p:nvCxnSpPr>
          <p:cNvPr id="7" name="Straight Connector 6">
            <a:extLst>
              <a:ext uri="{FF2B5EF4-FFF2-40B4-BE49-F238E27FC236}">
                <a16:creationId xmlns:a16="http://schemas.microsoft.com/office/drawing/2014/main" id="{E7924D7E-8438-4445-AE66-6A6798DE2082}"/>
              </a:ext>
            </a:extLst>
          </p:cNvPr>
          <p:cNvCxnSpPr>
            <a:cxnSpLocks/>
          </p:cNvCxnSpPr>
          <p:nvPr/>
        </p:nvCxnSpPr>
        <p:spPr>
          <a:xfrm>
            <a:off x="838200" y="1303965"/>
            <a:ext cx="10515600" cy="554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530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D169D0-9C4C-7E4F-8608-F350560C57D9}"/>
              </a:ext>
            </a:extLst>
          </p:cNvPr>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CCA8A01C-D0A5-1B4B-ADC3-904E4293EABF}"/>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spTree>
    <p:extLst>
      <p:ext uri="{BB962C8B-B14F-4D97-AF65-F5344CB8AC3E}">
        <p14:creationId xmlns:p14="http://schemas.microsoft.com/office/powerpoint/2010/main" val="419852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294-0CAF-1A41-8581-3A1829D8885D}"/>
              </a:ext>
            </a:extLst>
          </p:cNvPr>
          <p:cNvSpPr>
            <a:spLocks noGrp="1"/>
          </p:cNvSpPr>
          <p:nvPr>
            <p:ph type="title" hasCustomPrompt="1"/>
          </p:nvPr>
        </p:nvSpPr>
        <p:spPr/>
        <p:txBody>
          <a:bodyPr anchor="b"/>
          <a:lstStyle>
            <a:lvl1pPr>
              <a:defRPr/>
            </a:lvl1pPr>
          </a:lstStyle>
          <a:p>
            <a:r>
              <a:rPr lang="en-GB" dirty="0"/>
              <a:t>Title – Subtitle </a:t>
            </a:r>
          </a:p>
        </p:txBody>
      </p:sp>
      <p:sp>
        <p:nvSpPr>
          <p:cNvPr id="3" name="Content Placeholder 2">
            <a:extLst>
              <a:ext uri="{FF2B5EF4-FFF2-40B4-BE49-F238E27FC236}">
                <a16:creationId xmlns:a16="http://schemas.microsoft.com/office/drawing/2014/main" id="{0B411022-3E81-1C4A-9446-87AD385AEF84}"/>
              </a:ext>
            </a:extLst>
          </p:cNvPr>
          <p:cNvSpPr>
            <a:spLocks noGrp="1"/>
          </p:cNvSpPr>
          <p:nvPr>
            <p:ph idx="1"/>
          </p:nvPr>
        </p:nvSpPr>
        <p:spPr>
          <a:xfrm>
            <a:off x="877956" y="1422400"/>
            <a:ext cx="10515600" cy="45042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7" name="Straight Connector 6">
            <a:extLst>
              <a:ext uri="{FF2B5EF4-FFF2-40B4-BE49-F238E27FC236}">
                <a16:creationId xmlns:a16="http://schemas.microsoft.com/office/drawing/2014/main" id="{7F308FF2-1FB1-3D46-B93C-6D9DA746084F}"/>
              </a:ext>
            </a:extLst>
          </p:cNvPr>
          <p:cNvCxnSpPr>
            <a:cxnSpLocks/>
          </p:cNvCxnSpPr>
          <p:nvPr/>
        </p:nvCxnSpPr>
        <p:spPr>
          <a:xfrm flipV="1">
            <a:off x="939567" y="1303966"/>
            <a:ext cx="10414233" cy="55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4BD9010-3886-184F-93FF-A21290FC42E9}"/>
              </a:ext>
            </a:extLst>
          </p:cNvPr>
          <p:cNvSpPr>
            <a:spLocks noGrp="1"/>
          </p:cNvSpPr>
          <p:nvPr>
            <p:ph type="sldNum" sz="quarter" idx="12"/>
          </p:nvPr>
        </p:nvSpPr>
        <p:spPr>
          <a:xfrm>
            <a:off x="838200" y="6356350"/>
            <a:ext cx="2743200" cy="365125"/>
          </a:xfrm>
        </p:spPr>
        <p:txBody>
          <a:bodyPr/>
          <a:lstStyle>
            <a:lvl1pPr algn="l">
              <a:defRPr/>
            </a:lvl1pPr>
          </a:lstStyle>
          <a:p>
            <a:fld id="{F04CD673-A733-5540-B1DA-0A176EBEA958}" type="slidenum">
              <a:rPr lang="en-US" smtClean="0"/>
              <a:t>‹#›</a:t>
            </a:fld>
            <a:endParaRPr lang="en-US"/>
          </a:p>
        </p:txBody>
      </p:sp>
    </p:spTree>
    <p:extLst>
      <p:ext uri="{BB962C8B-B14F-4D97-AF65-F5344CB8AC3E}">
        <p14:creationId xmlns:p14="http://schemas.microsoft.com/office/powerpoint/2010/main" val="273577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F84B-E606-0145-95B9-FC4853712EBB}"/>
              </a:ext>
            </a:extLst>
          </p:cNvPr>
          <p:cNvSpPr>
            <a:spLocks noGrp="1"/>
          </p:cNvSpPr>
          <p:nvPr>
            <p:ph type="title"/>
          </p:nvPr>
        </p:nvSpPr>
        <p:spPr>
          <a:xfrm>
            <a:off x="839788" y="457200"/>
            <a:ext cx="3932237" cy="1112838"/>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F76B7D23-A885-9F49-936B-11EF6A996D75}"/>
              </a:ext>
            </a:extLst>
          </p:cNvPr>
          <p:cNvSpPr>
            <a:spLocks noGrp="1"/>
          </p:cNvSpPr>
          <p:nvPr>
            <p:ph idx="1"/>
          </p:nvPr>
        </p:nvSpPr>
        <p:spPr>
          <a:xfrm>
            <a:off x="5183188" y="987425"/>
            <a:ext cx="6172200"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8E36E455-87AA-844E-AE1A-6E53DC79BA2A}"/>
              </a:ext>
            </a:extLst>
          </p:cNvPr>
          <p:cNvSpPr>
            <a:spLocks noGrp="1"/>
          </p:cNvSpPr>
          <p:nvPr>
            <p:ph type="body" sz="half" idx="2"/>
          </p:nvPr>
        </p:nvSpPr>
        <p:spPr>
          <a:xfrm>
            <a:off x="839788" y="1657786"/>
            <a:ext cx="3932237" cy="42112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51FE52A5-E422-F648-9FC9-698B4C99F03B}"/>
              </a:ext>
            </a:extLst>
          </p:cNvPr>
          <p:cNvSpPr>
            <a:spLocks noGrp="1"/>
          </p:cNvSpPr>
          <p:nvPr>
            <p:ph type="ftr" sz="quarter" idx="11"/>
          </p:nvPr>
        </p:nvSpPr>
        <p:spPr/>
        <p:txBody>
          <a:bodyPr/>
          <a:lstStyle/>
          <a:p>
            <a:endParaRPr lang="en-GB"/>
          </a:p>
        </p:txBody>
      </p:sp>
      <p:sp>
        <p:nvSpPr>
          <p:cNvPr id="9" name="Slide Number Placeholder 5">
            <a:extLst>
              <a:ext uri="{FF2B5EF4-FFF2-40B4-BE49-F238E27FC236}">
                <a16:creationId xmlns:a16="http://schemas.microsoft.com/office/drawing/2014/main" id="{9410880A-2D74-8246-B3E5-62CE87753A09}"/>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cxnSp>
        <p:nvCxnSpPr>
          <p:cNvPr id="10" name="Straight Connector 9">
            <a:extLst>
              <a:ext uri="{FF2B5EF4-FFF2-40B4-BE49-F238E27FC236}">
                <a16:creationId xmlns:a16="http://schemas.microsoft.com/office/drawing/2014/main" id="{33E5B527-6AD7-4645-8E8C-874A9729AE7E}"/>
              </a:ext>
            </a:extLst>
          </p:cNvPr>
          <p:cNvCxnSpPr>
            <a:cxnSpLocks/>
          </p:cNvCxnSpPr>
          <p:nvPr/>
        </p:nvCxnSpPr>
        <p:spPr>
          <a:xfrm flipV="1">
            <a:off x="835378" y="1581912"/>
            <a:ext cx="3936647" cy="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47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7E2A73-C8B0-3E45-9AD6-0B4B1ED63ACD}"/>
              </a:ext>
            </a:extLst>
          </p:cNvPr>
          <p:cNvSpPr/>
          <p:nvPr/>
        </p:nvSpPr>
        <p:spPr>
          <a:xfrm>
            <a:off x="0" y="5757333"/>
            <a:ext cx="12192000" cy="110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BA2CACE-81A2-CA4B-882E-A9D39C4AB835}"/>
              </a:ext>
            </a:extLst>
          </p:cNvPr>
          <p:cNvSpPr/>
          <p:nvPr/>
        </p:nvSpPr>
        <p:spPr>
          <a:xfrm>
            <a:off x="0" y="0"/>
            <a:ext cx="405079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70AD143-B868-6E4F-97F1-829229877A83}"/>
              </a:ext>
            </a:extLst>
          </p:cNvPr>
          <p:cNvSpPr/>
          <p:nvPr/>
        </p:nvSpPr>
        <p:spPr>
          <a:xfrm>
            <a:off x="4040071" y="0"/>
            <a:ext cx="64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10">
            <a:extLst>
              <a:ext uri="{FF2B5EF4-FFF2-40B4-BE49-F238E27FC236}">
                <a16:creationId xmlns:a16="http://schemas.microsoft.com/office/drawing/2014/main" id="{B3CA01DA-B94A-724B-BF57-DB163125D334}"/>
              </a:ext>
            </a:extLst>
          </p:cNvPr>
          <p:cNvSpPr>
            <a:spLocks noGrp="1"/>
          </p:cNvSpPr>
          <p:nvPr>
            <p:ph type="body" sz="quarter" idx="10" hasCustomPrompt="1"/>
          </p:nvPr>
        </p:nvSpPr>
        <p:spPr>
          <a:xfrm>
            <a:off x="445236" y="451556"/>
            <a:ext cx="3149600" cy="2652889"/>
          </a:xfrm>
        </p:spPr>
        <p:txBody>
          <a:bodyPr anchor="b"/>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GB" dirty="0"/>
              <a:t>Previous Sections</a:t>
            </a:r>
          </a:p>
        </p:txBody>
      </p:sp>
      <p:sp>
        <p:nvSpPr>
          <p:cNvPr id="12" name="Text Placeholder 10">
            <a:extLst>
              <a:ext uri="{FF2B5EF4-FFF2-40B4-BE49-F238E27FC236}">
                <a16:creationId xmlns:a16="http://schemas.microsoft.com/office/drawing/2014/main" id="{7EAE1542-1F47-544E-9CD4-A396CC6FA0F0}"/>
              </a:ext>
            </a:extLst>
          </p:cNvPr>
          <p:cNvSpPr>
            <a:spLocks noGrp="1"/>
          </p:cNvSpPr>
          <p:nvPr>
            <p:ph type="body" sz="quarter" idx="11" hasCustomPrompt="1"/>
          </p:nvPr>
        </p:nvSpPr>
        <p:spPr>
          <a:xfrm>
            <a:off x="445236" y="3776134"/>
            <a:ext cx="3149600" cy="2630310"/>
          </a:xfrm>
        </p:spPr>
        <p:txBody>
          <a:bodyPr/>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GB" dirty="0"/>
              <a:t>Following Sections</a:t>
            </a:r>
          </a:p>
        </p:txBody>
      </p:sp>
      <p:sp>
        <p:nvSpPr>
          <p:cNvPr id="13" name="Text Placeholder 10">
            <a:extLst>
              <a:ext uri="{FF2B5EF4-FFF2-40B4-BE49-F238E27FC236}">
                <a16:creationId xmlns:a16="http://schemas.microsoft.com/office/drawing/2014/main" id="{ACB64B16-6FDF-F24F-BA07-F0FE90F01F2A}"/>
              </a:ext>
            </a:extLst>
          </p:cNvPr>
          <p:cNvSpPr>
            <a:spLocks noGrp="1"/>
          </p:cNvSpPr>
          <p:nvPr>
            <p:ph type="body" sz="quarter" idx="12" hasCustomPrompt="1"/>
          </p:nvPr>
        </p:nvSpPr>
        <p:spPr>
          <a:xfrm>
            <a:off x="449870" y="3104446"/>
            <a:ext cx="3149600" cy="671688"/>
          </a:xfrm>
        </p:spPr>
        <p:txBody>
          <a:bodyPr anchor="ctr">
            <a:normAutofit/>
          </a:bodyPr>
          <a:lstStyle>
            <a:lvl1pPr marL="0" indent="0">
              <a:buNone/>
              <a:defRPr sz="2400" b="1">
                <a:solidFill>
                  <a:schemeClr val="bg1"/>
                </a:solidFill>
              </a:defRPr>
            </a:lvl1pPr>
            <a:lvl2pPr>
              <a:buNone/>
              <a:defRPr/>
            </a:lvl2pPr>
            <a:lvl3pPr>
              <a:buNone/>
              <a:defRPr/>
            </a:lvl3pPr>
            <a:lvl4pPr>
              <a:buNone/>
              <a:defRPr/>
            </a:lvl4pPr>
            <a:lvl5pPr>
              <a:buNone/>
              <a:defRPr/>
            </a:lvl5pPr>
          </a:lstStyle>
          <a:p>
            <a:pPr lvl="0"/>
            <a:r>
              <a:rPr lang="en-GB" dirty="0"/>
              <a:t>Current Section</a:t>
            </a:r>
          </a:p>
        </p:txBody>
      </p:sp>
      <p:sp>
        <p:nvSpPr>
          <p:cNvPr id="15" name="Table Placeholder 14">
            <a:extLst>
              <a:ext uri="{FF2B5EF4-FFF2-40B4-BE49-F238E27FC236}">
                <a16:creationId xmlns:a16="http://schemas.microsoft.com/office/drawing/2014/main" id="{F6F14E87-587E-AC46-B5BB-A3BAA7DD7DDB}"/>
              </a:ext>
            </a:extLst>
          </p:cNvPr>
          <p:cNvSpPr>
            <a:spLocks noGrp="1"/>
          </p:cNvSpPr>
          <p:nvPr>
            <p:ph type="tbl" sz="quarter" idx="13"/>
          </p:nvPr>
        </p:nvSpPr>
        <p:spPr>
          <a:xfrm>
            <a:off x="4695825" y="1027113"/>
            <a:ext cx="5757863" cy="4730750"/>
          </a:xfrm>
          <a:ln>
            <a:solidFill>
              <a:schemeClr val="bg1"/>
            </a:solidFill>
          </a:ln>
        </p:spPr>
        <p:txBody>
          <a:bodyPr/>
          <a:lstStyle>
            <a:lvl1pPr>
              <a:buNone/>
              <a:defRPr>
                <a:solidFill>
                  <a:schemeClr val="tx1"/>
                </a:solidFill>
              </a:defRPr>
            </a:lvl1pPr>
          </a:lstStyle>
          <a:p>
            <a:r>
              <a:rPr lang="en-GB"/>
              <a:t>Click icon to add table</a:t>
            </a:r>
            <a:endParaRPr lang="en-GB" dirty="0"/>
          </a:p>
        </p:txBody>
      </p:sp>
      <p:pic>
        <p:nvPicPr>
          <p:cNvPr id="14" name="Picture 13" descr="Logo, icon&#10;&#10;Description automatically generated">
            <a:extLst>
              <a:ext uri="{FF2B5EF4-FFF2-40B4-BE49-F238E27FC236}">
                <a16:creationId xmlns:a16="http://schemas.microsoft.com/office/drawing/2014/main" id="{C89770B2-F26B-5347-9E4D-2E7F7A4AEDF3}"/>
              </a:ext>
            </a:extLst>
          </p:cNvPr>
          <p:cNvPicPr>
            <a:picLocks noChangeAspect="1"/>
          </p:cNvPicPr>
          <p:nvPr/>
        </p:nvPicPr>
        <p:blipFill rotWithShape="1">
          <a:blip r:embed="rId2">
            <a:clrChange>
              <a:clrFrom>
                <a:srgbClr val="FFD457"/>
              </a:clrFrom>
              <a:clrTo>
                <a:srgbClr val="FFD457">
                  <a:alpha val="0"/>
                </a:srgbClr>
              </a:clrTo>
            </a:clrChange>
          </a:blip>
          <a:srcRect t="22347" b="22601"/>
          <a:stretch/>
        </p:blipFill>
        <p:spPr>
          <a:xfrm>
            <a:off x="2803938" y="6133749"/>
            <a:ext cx="1254077" cy="690386"/>
          </a:xfrm>
          <a:prstGeom prst="rect">
            <a:avLst/>
          </a:prstGeom>
        </p:spPr>
      </p:pic>
    </p:spTree>
    <p:extLst>
      <p:ext uri="{BB962C8B-B14F-4D97-AF65-F5344CB8AC3E}">
        <p14:creationId xmlns:p14="http://schemas.microsoft.com/office/powerpoint/2010/main" val="181339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B656-0584-C541-BE59-A9047818D9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5FB52FC3-666C-1847-B2EE-CDD9535795AB}"/>
              </a:ext>
            </a:extLst>
          </p:cNvPr>
          <p:cNvSpPr>
            <a:spLocks noGrp="1"/>
          </p:cNvSpPr>
          <p:nvPr>
            <p:ph type="body" idx="1"/>
          </p:nvPr>
        </p:nvSpPr>
        <p:spPr>
          <a:xfrm>
            <a:off x="89448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7" name="Straight Connector 6">
            <a:extLst>
              <a:ext uri="{FF2B5EF4-FFF2-40B4-BE49-F238E27FC236}">
                <a16:creationId xmlns:a16="http://schemas.microsoft.com/office/drawing/2014/main" id="{2087B153-E48F-5B42-B066-E877C1ACD43D}"/>
              </a:ext>
            </a:extLst>
          </p:cNvPr>
          <p:cNvCxnSpPr>
            <a:cxnSpLocks/>
          </p:cNvCxnSpPr>
          <p:nvPr/>
        </p:nvCxnSpPr>
        <p:spPr>
          <a:xfrm>
            <a:off x="926926" y="4570475"/>
            <a:ext cx="1042052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A7D3B444-A592-4340-9949-F55193D24D67}"/>
              </a:ext>
            </a:extLst>
          </p:cNvPr>
          <p:cNvSpPr>
            <a:spLocks noGrp="1"/>
          </p:cNvSpPr>
          <p:nvPr>
            <p:ph type="sldNum" sz="quarter" idx="12"/>
          </p:nvPr>
        </p:nvSpPr>
        <p:spPr>
          <a:xfrm>
            <a:off x="838200" y="6356350"/>
            <a:ext cx="2743200" cy="365125"/>
          </a:xfrm>
        </p:spPr>
        <p:txBody>
          <a:bodyPr/>
          <a:lstStyle>
            <a:lvl1pPr algn="l">
              <a:defRPr/>
            </a:lvl1pPr>
          </a:lstStyle>
          <a:p>
            <a:fld id="{F04CD673-A733-5540-B1DA-0A176EBEA958}" type="slidenum">
              <a:rPr lang="en-US" smtClean="0"/>
              <a:t>‹#›</a:t>
            </a:fld>
            <a:endParaRPr lang="en-US"/>
          </a:p>
        </p:txBody>
      </p:sp>
    </p:spTree>
    <p:extLst>
      <p:ext uri="{BB962C8B-B14F-4D97-AF65-F5344CB8AC3E}">
        <p14:creationId xmlns:p14="http://schemas.microsoft.com/office/powerpoint/2010/main" val="400973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3AD9-0C0D-2E45-A1B6-C789DA4E3636}"/>
              </a:ext>
            </a:extLst>
          </p:cNvPr>
          <p:cNvSpPr>
            <a:spLocks noGrp="1"/>
          </p:cNvSpPr>
          <p:nvPr>
            <p:ph type="title" hasCustomPrompt="1"/>
          </p:nvPr>
        </p:nvSpPr>
        <p:spPr/>
        <p:txBody>
          <a:bodyPr/>
          <a:lstStyle/>
          <a:p>
            <a:r>
              <a:rPr lang="en-GB" dirty="0"/>
              <a:t>Title – Subtitle </a:t>
            </a:r>
          </a:p>
        </p:txBody>
      </p:sp>
      <p:sp>
        <p:nvSpPr>
          <p:cNvPr id="6" name="Slide Number Placeholder 5">
            <a:extLst>
              <a:ext uri="{FF2B5EF4-FFF2-40B4-BE49-F238E27FC236}">
                <a16:creationId xmlns:a16="http://schemas.microsoft.com/office/drawing/2014/main" id="{96E21EB7-1A26-5042-940B-3D2A4666FB8A}"/>
              </a:ext>
            </a:extLst>
          </p:cNvPr>
          <p:cNvSpPr>
            <a:spLocks noGrp="1"/>
          </p:cNvSpPr>
          <p:nvPr>
            <p:ph type="sldNum" sz="quarter" idx="12"/>
          </p:nvPr>
        </p:nvSpPr>
        <p:spPr>
          <a:xfrm>
            <a:off x="838200" y="6356350"/>
            <a:ext cx="2743200" cy="365125"/>
          </a:xfrm>
        </p:spPr>
        <p:txBody>
          <a:bodyPr/>
          <a:lstStyle>
            <a:lvl1pPr algn="l">
              <a:defRPr/>
            </a:lvl1pPr>
          </a:lstStyle>
          <a:p>
            <a:fld id="{F04CD673-A733-5540-B1DA-0A176EBEA958}" type="slidenum">
              <a:rPr lang="en-US" smtClean="0"/>
              <a:t>‹#›</a:t>
            </a:fld>
            <a:endParaRPr lang="en-US"/>
          </a:p>
        </p:txBody>
      </p:sp>
      <p:cxnSp>
        <p:nvCxnSpPr>
          <p:cNvPr id="8" name="Straight Connector 7">
            <a:extLst>
              <a:ext uri="{FF2B5EF4-FFF2-40B4-BE49-F238E27FC236}">
                <a16:creationId xmlns:a16="http://schemas.microsoft.com/office/drawing/2014/main" id="{088C2A84-2E18-3D48-A49E-E953344E76C5}"/>
              </a:ext>
            </a:extLst>
          </p:cNvPr>
          <p:cNvCxnSpPr>
            <a:cxnSpLocks/>
          </p:cNvCxnSpPr>
          <p:nvPr/>
        </p:nvCxnSpPr>
        <p:spPr>
          <a:xfrm flipV="1">
            <a:off x="939567" y="1303966"/>
            <a:ext cx="10414233" cy="554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1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CA8A01C-D0A5-1B4B-ADC3-904E4293EABF}"/>
              </a:ext>
            </a:extLst>
          </p:cNvPr>
          <p:cNvSpPr>
            <a:spLocks noGrp="1"/>
          </p:cNvSpPr>
          <p:nvPr>
            <p:ph type="sldNum" sz="quarter" idx="12"/>
          </p:nvPr>
        </p:nvSpPr>
        <p:spPr>
          <a:xfrm>
            <a:off x="838200" y="6356350"/>
            <a:ext cx="2743200" cy="365125"/>
          </a:xfrm>
        </p:spPr>
        <p:txBody>
          <a:bodyPr/>
          <a:lstStyle>
            <a:lvl1pPr algn="l">
              <a:defRPr/>
            </a:lvl1pPr>
          </a:lstStyle>
          <a:p>
            <a:fld id="{F04CD673-A733-5540-B1DA-0A176EBEA958}" type="slidenum">
              <a:rPr lang="en-US" smtClean="0"/>
              <a:t>‹#›</a:t>
            </a:fld>
            <a:endParaRPr lang="en-US"/>
          </a:p>
        </p:txBody>
      </p:sp>
    </p:spTree>
    <p:extLst>
      <p:ext uri="{BB962C8B-B14F-4D97-AF65-F5344CB8AC3E}">
        <p14:creationId xmlns:p14="http://schemas.microsoft.com/office/powerpoint/2010/main" val="225242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F84B-E606-0145-95B9-FC4853712EBB}"/>
              </a:ext>
            </a:extLst>
          </p:cNvPr>
          <p:cNvSpPr>
            <a:spLocks noGrp="1"/>
          </p:cNvSpPr>
          <p:nvPr>
            <p:ph type="title"/>
          </p:nvPr>
        </p:nvSpPr>
        <p:spPr>
          <a:xfrm>
            <a:off x="839788" y="457200"/>
            <a:ext cx="3932237" cy="1112838"/>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F76B7D23-A885-9F49-936B-11EF6A996D75}"/>
              </a:ext>
            </a:extLst>
          </p:cNvPr>
          <p:cNvSpPr>
            <a:spLocks noGrp="1"/>
          </p:cNvSpPr>
          <p:nvPr>
            <p:ph idx="1"/>
          </p:nvPr>
        </p:nvSpPr>
        <p:spPr>
          <a:xfrm>
            <a:off x="5183188" y="987425"/>
            <a:ext cx="6172200"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8E36E455-87AA-844E-AE1A-6E53DC79BA2A}"/>
              </a:ext>
            </a:extLst>
          </p:cNvPr>
          <p:cNvSpPr>
            <a:spLocks noGrp="1"/>
          </p:cNvSpPr>
          <p:nvPr>
            <p:ph type="body" sz="half" idx="2"/>
          </p:nvPr>
        </p:nvSpPr>
        <p:spPr>
          <a:xfrm>
            <a:off x="839788" y="1657786"/>
            <a:ext cx="3932237" cy="42112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Slide Number Placeholder 5">
            <a:extLst>
              <a:ext uri="{FF2B5EF4-FFF2-40B4-BE49-F238E27FC236}">
                <a16:creationId xmlns:a16="http://schemas.microsoft.com/office/drawing/2014/main" id="{9410880A-2D74-8246-B3E5-62CE87753A09}"/>
              </a:ext>
            </a:extLst>
          </p:cNvPr>
          <p:cNvSpPr>
            <a:spLocks noGrp="1"/>
          </p:cNvSpPr>
          <p:nvPr>
            <p:ph type="sldNum" sz="quarter" idx="12"/>
          </p:nvPr>
        </p:nvSpPr>
        <p:spPr>
          <a:xfrm>
            <a:off x="838200" y="6356350"/>
            <a:ext cx="2743200" cy="365125"/>
          </a:xfrm>
        </p:spPr>
        <p:txBody>
          <a:bodyPr/>
          <a:lstStyle>
            <a:lvl1pPr algn="l">
              <a:defRPr/>
            </a:lvl1pPr>
          </a:lstStyle>
          <a:p>
            <a:fld id="{F04CD673-A733-5540-B1DA-0A176EBEA958}" type="slidenum">
              <a:rPr lang="en-US" smtClean="0"/>
              <a:t>‹#›</a:t>
            </a:fld>
            <a:endParaRPr lang="en-US"/>
          </a:p>
        </p:txBody>
      </p:sp>
      <p:cxnSp>
        <p:nvCxnSpPr>
          <p:cNvPr id="10" name="Straight Connector 9">
            <a:extLst>
              <a:ext uri="{FF2B5EF4-FFF2-40B4-BE49-F238E27FC236}">
                <a16:creationId xmlns:a16="http://schemas.microsoft.com/office/drawing/2014/main" id="{33E5B527-6AD7-4645-8E8C-874A9729AE7E}"/>
              </a:ext>
            </a:extLst>
          </p:cNvPr>
          <p:cNvCxnSpPr>
            <a:cxnSpLocks/>
          </p:cNvCxnSpPr>
          <p:nvPr/>
        </p:nvCxnSpPr>
        <p:spPr>
          <a:xfrm flipV="1">
            <a:off x="835378" y="1581912"/>
            <a:ext cx="3936647" cy="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2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7E2A73-C8B0-3E45-9AD6-0B4B1ED63ACD}"/>
              </a:ext>
            </a:extLst>
          </p:cNvPr>
          <p:cNvSpPr/>
          <p:nvPr/>
        </p:nvSpPr>
        <p:spPr>
          <a:xfrm>
            <a:off x="0" y="5757333"/>
            <a:ext cx="12192000" cy="110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BA2CACE-81A2-CA4B-882E-A9D39C4AB835}"/>
              </a:ext>
            </a:extLst>
          </p:cNvPr>
          <p:cNvSpPr/>
          <p:nvPr/>
        </p:nvSpPr>
        <p:spPr>
          <a:xfrm>
            <a:off x="0" y="0"/>
            <a:ext cx="4050791" cy="6858000"/>
          </a:xfrm>
          <a:prstGeom prst="rect">
            <a:avLst/>
          </a:prstGeom>
          <a:solidFill>
            <a:srgbClr val="F7CB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70AD143-B868-6E4F-97F1-829229877A83}"/>
              </a:ext>
            </a:extLst>
          </p:cNvPr>
          <p:cNvSpPr/>
          <p:nvPr/>
        </p:nvSpPr>
        <p:spPr>
          <a:xfrm>
            <a:off x="4040071" y="0"/>
            <a:ext cx="64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10">
            <a:extLst>
              <a:ext uri="{FF2B5EF4-FFF2-40B4-BE49-F238E27FC236}">
                <a16:creationId xmlns:a16="http://schemas.microsoft.com/office/drawing/2014/main" id="{B3CA01DA-B94A-724B-BF57-DB163125D334}"/>
              </a:ext>
            </a:extLst>
          </p:cNvPr>
          <p:cNvSpPr>
            <a:spLocks noGrp="1"/>
          </p:cNvSpPr>
          <p:nvPr>
            <p:ph type="body" sz="quarter" idx="10" hasCustomPrompt="1"/>
          </p:nvPr>
        </p:nvSpPr>
        <p:spPr>
          <a:xfrm>
            <a:off x="445236" y="451556"/>
            <a:ext cx="3149600" cy="2652889"/>
          </a:xfrm>
        </p:spPr>
        <p:txBody>
          <a:bodyPr anchor="b">
            <a:normAutofit/>
          </a:bodyPr>
          <a:lstStyle>
            <a:lvl1pPr>
              <a:buNone/>
              <a:defRPr sz="1600">
                <a:solidFill>
                  <a:schemeClr val="bg1"/>
                </a:solidFill>
              </a:defRPr>
            </a:lvl1pPr>
            <a:lvl2pPr>
              <a:buNone/>
              <a:defRPr/>
            </a:lvl2pPr>
            <a:lvl3pPr>
              <a:buNone/>
              <a:defRPr/>
            </a:lvl3pPr>
            <a:lvl4pPr>
              <a:buNone/>
              <a:defRPr/>
            </a:lvl4pPr>
            <a:lvl5pPr>
              <a:buNone/>
              <a:defRPr/>
            </a:lvl5pPr>
          </a:lstStyle>
          <a:p>
            <a:pPr lvl="0"/>
            <a:r>
              <a:rPr lang="en-GB" dirty="0"/>
              <a:t>Previous Sections</a:t>
            </a:r>
          </a:p>
        </p:txBody>
      </p:sp>
      <p:sp>
        <p:nvSpPr>
          <p:cNvPr id="12" name="Text Placeholder 10">
            <a:extLst>
              <a:ext uri="{FF2B5EF4-FFF2-40B4-BE49-F238E27FC236}">
                <a16:creationId xmlns:a16="http://schemas.microsoft.com/office/drawing/2014/main" id="{7EAE1542-1F47-544E-9CD4-A396CC6FA0F0}"/>
              </a:ext>
            </a:extLst>
          </p:cNvPr>
          <p:cNvSpPr>
            <a:spLocks noGrp="1"/>
          </p:cNvSpPr>
          <p:nvPr>
            <p:ph type="body" sz="quarter" idx="11" hasCustomPrompt="1"/>
          </p:nvPr>
        </p:nvSpPr>
        <p:spPr>
          <a:xfrm>
            <a:off x="445236" y="3776134"/>
            <a:ext cx="3149600" cy="2630310"/>
          </a:xfrm>
        </p:spPr>
        <p:txBody>
          <a:bodyPr>
            <a:normAutofit/>
          </a:bodyPr>
          <a:lstStyle>
            <a:lvl1pPr>
              <a:buNone/>
              <a:defRPr sz="1600">
                <a:solidFill>
                  <a:schemeClr val="bg1"/>
                </a:solidFill>
              </a:defRPr>
            </a:lvl1pPr>
            <a:lvl2pPr>
              <a:buNone/>
              <a:defRPr/>
            </a:lvl2pPr>
            <a:lvl3pPr>
              <a:buNone/>
              <a:defRPr/>
            </a:lvl3pPr>
            <a:lvl4pPr>
              <a:buNone/>
              <a:defRPr/>
            </a:lvl4pPr>
            <a:lvl5pPr>
              <a:buNone/>
              <a:defRPr/>
            </a:lvl5pPr>
          </a:lstStyle>
          <a:p>
            <a:pPr lvl="0"/>
            <a:r>
              <a:rPr lang="en-GB" dirty="0"/>
              <a:t>Following Sections</a:t>
            </a:r>
          </a:p>
        </p:txBody>
      </p:sp>
      <p:sp>
        <p:nvSpPr>
          <p:cNvPr id="13" name="Text Placeholder 10">
            <a:extLst>
              <a:ext uri="{FF2B5EF4-FFF2-40B4-BE49-F238E27FC236}">
                <a16:creationId xmlns:a16="http://schemas.microsoft.com/office/drawing/2014/main" id="{ACB64B16-6FDF-F24F-BA07-F0FE90F01F2A}"/>
              </a:ext>
            </a:extLst>
          </p:cNvPr>
          <p:cNvSpPr>
            <a:spLocks noGrp="1"/>
          </p:cNvSpPr>
          <p:nvPr>
            <p:ph type="body" sz="quarter" idx="12" hasCustomPrompt="1"/>
          </p:nvPr>
        </p:nvSpPr>
        <p:spPr>
          <a:xfrm>
            <a:off x="449870" y="3104446"/>
            <a:ext cx="3149600" cy="671688"/>
          </a:xfrm>
        </p:spPr>
        <p:txBody>
          <a:bodyPr anchor="ctr">
            <a:normAutofit/>
          </a:bodyPr>
          <a:lstStyle>
            <a:lvl1pPr>
              <a:buNone/>
              <a:defRPr sz="2400" b="1">
                <a:solidFill>
                  <a:schemeClr val="tx1"/>
                </a:solidFill>
              </a:defRPr>
            </a:lvl1pPr>
            <a:lvl2pPr>
              <a:buNone/>
              <a:defRPr/>
            </a:lvl2pPr>
            <a:lvl3pPr>
              <a:buNone/>
              <a:defRPr/>
            </a:lvl3pPr>
            <a:lvl4pPr>
              <a:buNone/>
              <a:defRPr/>
            </a:lvl4pPr>
            <a:lvl5pPr>
              <a:buNone/>
              <a:defRPr/>
            </a:lvl5pPr>
          </a:lstStyle>
          <a:p>
            <a:pPr lvl="0"/>
            <a:r>
              <a:rPr lang="en-GB" dirty="0"/>
              <a:t>Current Section</a:t>
            </a:r>
          </a:p>
        </p:txBody>
      </p:sp>
      <p:sp>
        <p:nvSpPr>
          <p:cNvPr id="15" name="Table Placeholder 14">
            <a:extLst>
              <a:ext uri="{FF2B5EF4-FFF2-40B4-BE49-F238E27FC236}">
                <a16:creationId xmlns:a16="http://schemas.microsoft.com/office/drawing/2014/main" id="{F6F14E87-587E-AC46-B5BB-A3BAA7DD7DDB}"/>
              </a:ext>
            </a:extLst>
          </p:cNvPr>
          <p:cNvSpPr>
            <a:spLocks noGrp="1"/>
          </p:cNvSpPr>
          <p:nvPr>
            <p:ph type="tbl" sz="quarter" idx="13"/>
          </p:nvPr>
        </p:nvSpPr>
        <p:spPr>
          <a:xfrm>
            <a:off x="4695825" y="1027113"/>
            <a:ext cx="5757863" cy="4730750"/>
          </a:xfrm>
          <a:ln>
            <a:solidFill>
              <a:schemeClr val="bg1"/>
            </a:solidFill>
          </a:ln>
        </p:spPr>
        <p:txBody>
          <a:bodyPr/>
          <a:lstStyle>
            <a:lvl1pPr>
              <a:buNone/>
              <a:defRPr>
                <a:solidFill>
                  <a:schemeClr val="tx1"/>
                </a:solidFill>
              </a:defRPr>
            </a:lvl1pPr>
          </a:lstStyle>
          <a:p>
            <a:r>
              <a:rPr lang="en-GB"/>
              <a:t>Click icon to add table</a:t>
            </a:r>
            <a:endParaRPr lang="en-GB" dirty="0"/>
          </a:p>
        </p:txBody>
      </p:sp>
      <p:pic>
        <p:nvPicPr>
          <p:cNvPr id="16" name="Picture 15" descr="Logo, icon&#10;&#10;Description automatically generated">
            <a:extLst>
              <a:ext uri="{FF2B5EF4-FFF2-40B4-BE49-F238E27FC236}">
                <a16:creationId xmlns:a16="http://schemas.microsoft.com/office/drawing/2014/main" id="{5856CD48-6658-5347-BD42-E1509321E0FA}"/>
              </a:ext>
            </a:extLst>
          </p:cNvPr>
          <p:cNvPicPr>
            <a:picLocks noChangeAspect="1"/>
          </p:cNvPicPr>
          <p:nvPr/>
        </p:nvPicPr>
        <p:blipFill rotWithShape="1">
          <a:blip r:embed="rId2">
            <a:clrChange>
              <a:clrFrom>
                <a:srgbClr val="FFD457"/>
              </a:clrFrom>
              <a:clrTo>
                <a:srgbClr val="FFD457">
                  <a:alpha val="0"/>
                </a:srgbClr>
              </a:clrTo>
            </a:clrChange>
          </a:blip>
          <a:srcRect t="22347" b="22601"/>
          <a:stretch/>
        </p:blipFill>
        <p:spPr>
          <a:xfrm>
            <a:off x="2918865" y="6201924"/>
            <a:ext cx="1067918" cy="587903"/>
          </a:xfrm>
          <a:prstGeom prst="rect">
            <a:avLst/>
          </a:prstGeom>
        </p:spPr>
      </p:pic>
    </p:spTree>
    <p:extLst>
      <p:ext uri="{BB962C8B-B14F-4D97-AF65-F5344CB8AC3E}">
        <p14:creationId xmlns:p14="http://schemas.microsoft.com/office/powerpoint/2010/main" val="103542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8020-7BBD-F749-8179-C969EA8C7616}"/>
              </a:ext>
            </a:extLst>
          </p:cNvPr>
          <p:cNvSpPr>
            <a:spLocks noGrp="1"/>
          </p:cNvSpPr>
          <p:nvPr>
            <p:ph type="ctrTitle"/>
          </p:nvPr>
        </p:nvSpPr>
        <p:spPr>
          <a:xfrm>
            <a:off x="1524000" y="2488319"/>
            <a:ext cx="9144000" cy="2387600"/>
          </a:xfrm>
        </p:spPr>
        <p:txBody>
          <a:bodyPr anchor="b"/>
          <a:lstStyle>
            <a:lvl1pPr algn="l">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B32D865B-CC71-374E-B0C0-1F1B8C1289AD}"/>
              </a:ext>
            </a:extLst>
          </p:cNvPr>
          <p:cNvSpPr>
            <a:spLocks noGrp="1"/>
          </p:cNvSpPr>
          <p:nvPr>
            <p:ph type="subTitle" idx="1"/>
          </p:nvPr>
        </p:nvSpPr>
        <p:spPr>
          <a:xfrm>
            <a:off x="1524000" y="4967994"/>
            <a:ext cx="9144000" cy="766758"/>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Footer Placeholder 4">
            <a:extLst>
              <a:ext uri="{FF2B5EF4-FFF2-40B4-BE49-F238E27FC236}">
                <a16:creationId xmlns:a16="http://schemas.microsoft.com/office/drawing/2014/main" id="{BF5B44CE-C2FE-0340-9D4C-E9118E89AE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0C155-B069-8349-8301-0CBB36B7A38A}"/>
              </a:ext>
            </a:extLst>
          </p:cNvPr>
          <p:cNvSpPr>
            <a:spLocks noGrp="1"/>
          </p:cNvSpPr>
          <p:nvPr>
            <p:ph type="sldNum" sz="quarter" idx="12"/>
          </p:nvPr>
        </p:nvSpPr>
        <p:spPr/>
        <p:txBody>
          <a:bodyPr/>
          <a:lstStyle>
            <a:lvl1pPr algn="l">
              <a:defRPr/>
            </a:lvl1pPr>
          </a:lstStyle>
          <a:p>
            <a:fld id="{4A28DC07-86A1-334F-AE7F-733AD3D3C3CA}" type="slidenum">
              <a:rPr lang="en-GB" smtClean="0"/>
              <a:pPr/>
              <a:t>‹#›</a:t>
            </a:fld>
            <a:endParaRPr lang="en-GB" dirty="0"/>
          </a:p>
        </p:txBody>
      </p:sp>
      <p:cxnSp>
        <p:nvCxnSpPr>
          <p:cNvPr id="8" name="Straight Connector 7">
            <a:extLst>
              <a:ext uri="{FF2B5EF4-FFF2-40B4-BE49-F238E27FC236}">
                <a16:creationId xmlns:a16="http://schemas.microsoft.com/office/drawing/2014/main" id="{8B4F6CA7-9711-8542-9117-A9EAD174C5EA}"/>
              </a:ext>
            </a:extLst>
          </p:cNvPr>
          <p:cNvCxnSpPr>
            <a:cxnSpLocks/>
          </p:cNvCxnSpPr>
          <p:nvPr/>
        </p:nvCxnSpPr>
        <p:spPr>
          <a:xfrm>
            <a:off x="1524000" y="4875919"/>
            <a:ext cx="81590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21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294-0CAF-1A41-8581-3A1829D8885D}"/>
              </a:ext>
            </a:extLst>
          </p:cNvPr>
          <p:cNvSpPr>
            <a:spLocks noGrp="1"/>
          </p:cNvSpPr>
          <p:nvPr>
            <p:ph type="title"/>
          </p:nvPr>
        </p:nvSpPr>
        <p:spPr/>
        <p:txBody>
          <a:bodyPr anchor="b"/>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B411022-3E81-1C4A-9446-87AD385AEF84}"/>
              </a:ext>
            </a:extLst>
          </p:cNvPr>
          <p:cNvSpPr>
            <a:spLocks noGrp="1"/>
          </p:cNvSpPr>
          <p:nvPr>
            <p:ph idx="1"/>
          </p:nvPr>
        </p:nvSpPr>
        <p:spPr>
          <a:xfrm>
            <a:off x="838200" y="1422400"/>
            <a:ext cx="10515600" cy="45042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30E12F0F-A77B-784D-8C1E-E51A825EC7EC}"/>
              </a:ext>
            </a:extLst>
          </p:cNvPr>
          <p:cNvSpPr>
            <a:spLocks noGrp="1"/>
          </p:cNvSpPr>
          <p:nvPr>
            <p:ph type="ftr" sz="quarter" idx="11"/>
          </p:nvPr>
        </p:nvSpPr>
        <p:spPr/>
        <p:txBody>
          <a:bodyPr/>
          <a:lstStyle/>
          <a:p>
            <a:endParaRPr lang="en-GB"/>
          </a:p>
        </p:txBody>
      </p:sp>
      <p:sp>
        <p:nvSpPr>
          <p:cNvPr id="8" name="Slide Number Placeholder 5">
            <a:extLst>
              <a:ext uri="{FF2B5EF4-FFF2-40B4-BE49-F238E27FC236}">
                <a16:creationId xmlns:a16="http://schemas.microsoft.com/office/drawing/2014/main" id="{74BD9010-3886-184F-93FF-A21290FC42E9}"/>
              </a:ext>
            </a:extLst>
          </p:cNvPr>
          <p:cNvSpPr>
            <a:spLocks noGrp="1"/>
          </p:cNvSpPr>
          <p:nvPr>
            <p:ph type="sldNum" sz="quarter" idx="12"/>
          </p:nvPr>
        </p:nvSpPr>
        <p:spPr>
          <a:xfrm>
            <a:off x="838200" y="6356350"/>
            <a:ext cx="2743200" cy="365125"/>
          </a:xfrm>
        </p:spPr>
        <p:txBody>
          <a:bodyPr/>
          <a:lstStyle>
            <a:lvl1pPr algn="l">
              <a:defRPr/>
            </a:lvl1pPr>
          </a:lstStyle>
          <a:p>
            <a:fld id="{4A28DC07-86A1-334F-AE7F-733AD3D3C3CA}" type="slidenum">
              <a:rPr lang="en-GB" smtClean="0"/>
              <a:pPr/>
              <a:t>‹#›</a:t>
            </a:fld>
            <a:endParaRPr lang="en-GB" dirty="0"/>
          </a:p>
        </p:txBody>
      </p:sp>
      <p:cxnSp>
        <p:nvCxnSpPr>
          <p:cNvPr id="9" name="Straight Connector 8">
            <a:extLst>
              <a:ext uri="{FF2B5EF4-FFF2-40B4-BE49-F238E27FC236}">
                <a16:creationId xmlns:a16="http://schemas.microsoft.com/office/drawing/2014/main" id="{F96B1113-3F4F-C94D-B338-90347B62FCB1}"/>
              </a:ext>
            </a:extLst>
          </p:cNvPr>
          <p:cNvCxnSpPr>
            <a:cxnSpLocks/>
          </p:cNvCxnSpPr>
          <p:nvPr/>
        </p:nvCxnSpPr>
        <p:spPr>
          <a:xfrm>
            <a:off x="838200" y="1303965"/>
            <a:ext cx="10515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9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52523B-9C3F-0640-9217-26199A9CAC76}"/>
              </a:ext>
            </a:extLst>
          </p:cNvPr>
          <p:cNvGrpSpPr/>
          <p:nvPr/>
        </p:nvGrpSpPr>
        <p:grpSpPr>
          <a:xfrm>
            <a:off x="0" y="6037985"/>
            <a:ext cx="12192001" cy="820015"/>
            <a:chOff x="0" y="6037985"/>
            <a:chExt cx="12192001" cy="820015"/>
          </a:xfrm>
        </p:grpSpPr>
        <p:sp>
          <p:nvSpPr>
            <p:cNvPr id="7" name="Rectangle 6">
              <a:extLst>
                <a:ext uri="{FF2B5EF4-FFF2-40B4-BE49-F238E27FC236}">
                  <a16:creationId xmlns:a16="http://schemas.microsoft.com/office/drawing/2014/main" id="{B618FAC0-E3CF-C142-A633-BA523D0E4783}"/>
                </a:ext>
              </a:extLst>
            </p:cNvPr>
            <p:cNvSpPr/>
            <p:nvPr/>
          </p:nvSpPr>
          <p:spPr>
            <a:xfrm>
              <a:off x="1" y="6096000"/>
              <a:ext cx="121920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0C9DAE-5433-EB4E-AA27-3D34F47AEAA5}"/>
                </a:ext>
              </a:extLst>
            </p:cNvPr>
            <p:cNvSpPr/>
            <p:nvPr/>
          </p:nvSpPr>
          <p:spPr>
            <a:xfrm>
              <a:off x="0" y="6037985"/>
              <a:ext cx="12192001" cy="65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Placeholder 1">
            <a:extLst>
              <a:ext uri="{FF2B5EF4-FFF2-40B4-BE49-F238E27FC236}">
                <a16:creationId xmlns:a16="http://schemas.microsoft.com/office/drawing/2014/main" id="{43E9D5C4-C14E-1F45-9C3B-8915FFAD1AF8}"/>
              </a:ext>
            </a:extLst>
          </p:cNvPr>
          <p:cNvSpPr>
            <a:spLocks noGrp="1"/>
          </p:cNvSpPr>
          <p:nvPr>
            <p:ph type="title"/>
          </p:nvPr>
        </p:nvSpPr>
        <p:spPr>
          <a:xfrm>
            <a:off x="838200" y="94190"/>
            <a:ext cx="10515600" cy="1215318"/>
          </a:xfrm>
          <a:prstGeom prst="rect">
            <a:avLst/>
          </a:prstGeom>
        </p:spPr>
        <p:txBody>
          <a:bodyPr vert="horz" lIns="91440" tIns="45720" rIns="91440" bIns="45720" rtlCol="0" anchor="b">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5C5EB15-FF77-1F49-9645-EAAB6EB1A1F6}"/>
              </a:ext>
            </a:extLst>
          </p:cNvPr>
          <p:cNvSpPr>
            <a:spLocks noGrp="1"/>
          </p:cNvSpPr>
          <p:nvPr>
            <p:ph type="body" idx="1"/>
          </p:nvPr>
        </p:nvSpPr>
        <p:spPr>
          <a:xfrm>
            <a:off x="838200" y="1433521"/>
            <a:ext cx="10515600" cy="44679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FBBF9D81-6361-E649-93A3-5814BA8397D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CD673-A733-5540-B1DA-0A176EBEA958}" type="slidenum">
              <a:rPr lang="en-US" smtClean="0"/>
              <a:t>‹#›</a:t>
            </a:fld>
            <a:endParaRPr lang="en-US"/>
          </a:p>
        </p:txBody>
      </p:sp>
      <p:pic>
        <p:nvPicPr>
          <p:cNvPr id="11" name="Picture 10" descr="Logo, icon&#10;&#10;Description automatically generated">
            <a:extLst>
              <a:ext uri="{FF2B5EF4-FFF2-40B4-BE49-F238E27FC236}">
                <a16:creationId xmlns:a16="http://schemas.microsoft.com/office/drawing/2014/main" id="{181E3CE9-F394-0243-BF31-2D2AFCA1FA7D}"/>
              </a:ext>
            </a:extLst>
          </p:cNvPr>
          <p:cNvPicPr>
            <a:picLocks noChangeAspect="1"/>
          </p:cNvPicPr>
          <p:nvPr/>
        </p:nvPicPr>
        <p:blipFill rotWithShape="1">
          <a:blip r:embed="rId9">
            <a:clrChange>
              <a:clrFrom>
                <a:srgbClr val="FFD457"/>
              </a:clrFrom>
              <a:clrTo>
                <a:srgbClr val="FFD457">
                  <a:alpha val="0"/>
                </a:srgbClr>
              </a:clrTo>
            </a:clrChange>
          </a:blip>
          <a:srcRect t="22347" b="22601"/>
          <a:stretch/>
        </p:blipFill>
        <p:spPr>
          <a:xfrm>
            <a:off x="10905067" y="6128131"/>
            <a:ext cx="1254077" cy="690386"/>
          </a:xfrm>
          <a:prstGeom prst="rect">
            <a:avLst/>
          </a:prstGeom>
        </p:spPr>
      </p:pic>
    </p:spTree>
    <p:extLst>
      <p:ext uri="{BB962C8B-B14F-4D97-AF65-F5344CB8AC3E}">
        <p14:creationId xmlns:p14="http://schemas.microsoft.com/office/powerpoint/2010/main" val="1996085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52523B-9C3F-0640-9217-26199A9CAC76}"/>
              </a:ext>
            </a:extLst>
          </p:cNvPr>
          <p:cNvGrpSpPr/>
          <p:nvPr/>
        </p:nvGrpSpPr>
        <p:grpSpPr>
          <a:xfrm>
            <a:off x="0" y="6037985"/>
            <a:ext cx="12192001" cy="820015"/>
            <a:chOff x="0" y="6037985"/>
            <a:chExt cx="12192001" cy="820015"/>
          </a:xfrm>
        </p:grpSpPr>
        <p:sp>
          <p:nvSpPr>
            <p:cNvPr id="7" name="Rectangle 6">
              <a:extLst>
                <a:ext uri="{FF2B5EF4-FFF2-40B4-BE49-F238E27FC236}">
                  <a16:creationId xmlns:a16="http://schemas.microsoft.com/office/drawing/2014/main" id="{B618FAC0-E3CF-C142-A633-BA523D0E4783}"/>
                </a:ext>
              </a:extLst>
            </p:cNvPr>
            <p:cNvSpPr/>
            <p:nvPr/>
          </p:nvSpPr>
          <p:spPr>
            <a:xfrm>
              <a:off x="1" y="609600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0C9DAE-5433-EB4E-AA27-3D34F47AEAA5}"/>
                </a:ext>
              </a:extLst>
            </p:cNvPr>
            <p:cNvSpPr/>
            <p:nvPr/>
          </p:nvSpPr>
          <p:spPr>
            <a:xfrm>
              <a:off x="0" y="6037985"/>
              <a:ext cx="12192001" cy="65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Placeholder 1">
            <a:extLst>
              <a:ext uri="{FF2B5EF4-FFF2-40B4-BE49-F238E27FC236}">
                <a16:creationId xmlns:a16="http://schemas.microsoft.com/office/drawing/2014/main" id="{43E9D5C4-C14E-1F45-9C3B-8915FFAD1AF8}"/>
              </a:ext>
            </a:extLst>
          </p:cNvPr>
          <p:cNvSpPr>
            <a:spLocks noGrp="1"/>
          </p:cNvSpPr>
          <p:nvPr>
            <p:ph type="title"/>
          </p:nvPr>
        </p:nvSpPr>
        <p:spPr>
          <a:xfrm>
            <a:off x="838200" y="94190"/>
            <a:ext cx="10515600" cy="1215318"/>
          </a:xfrm>
          <a:prstGeom prst="rect">
            <a:avLst/>
          </a:prstGeom>
        </p:spPr>
        <p:txBody>
          <a:bodyPr vert="horz" lIns="91440" tIns="45720" rIns="91440" bIns="45720" rtlCol="0" anchor="b">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5C5EB15-FF77-1F49-9645-EAAB6EB1A1F6}"/>
              </a:ext>
            </a:extLst>
          </p:cNvPr>
          <p:cNvSpPr>
            <a:spLocks noGrp="1"/>
          </p:cNvSpPr>
          <p:nvPr>
            <p:ph type="body" idx="1"/>
          </p:nvPr>
        </p:nvSpPr>
        <p:spPr>
          <a:xfrm>
            <a:off x="838200" y="1433521"/>
            <a:ext cx="10515600" cy="44679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04FBD1EB-E7FD-E543-B7C4-08C5D4F13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solidFill>
                <a:schemeClr val="bg1"/>
              </a:solidFill>
            </a:endParaRPr>
          </a:p>
        </p:txBody>
      </p:sp>
      <p:sp>
        <p:nvSpPr>
          <p:cNvPr id="6" name="Slide Number Placeholder 5">
            <a:extLst>
              <a:ext uri="{FF2B5EF4-FFF2-40B4-BE49-F238E27FC236}">
                <a16:creationId xmlns:a16="http://schemas.microsoft.com/office/drawing/2014/main" id="{FBBF9D81-6361-E649-93A3-5814BA8397D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A28DC07-86A1-334F-AE7F-733AD3D3C3CA}" type="slidenum">
              <a:rPr lang="en-GB" smtClean="0"/>
              <a:pPr/>
              <a:t>‹#›</a:t>
            </a:fld>
            <a:endParaRPr lang="en-GB"/>
          </a:p>
        </p:txBody>
      </p:sp>
      <p:pic>
        <p:nvPicPr>
          <p:cNvPr id="10" name="Picture 9">
            <a:extLst>
              <a:ext uri="{FF2B5EF4-FFF2-40B4-BE49-F238E27FC236}">
                <a16:creationId xmlns:a16="http://schemas.microsoft.com/office/drawing/2014/main" id="{96F14F6A-0B98-2345-B63C-64440222A128}"/>
              </a:ext>
            </a:extLst>
          </p:cNvPr>
          <p:cNvPicPr>
            <a:picLocks noChangeAspect="1"/>
          </p:cNvPicPr>
          <p:nvPr/>
        </p:nvPicPr>
        <p:blipFill>
          <a:blip r:embed="rId9">
            <a:clrChange>
              <a:clrFrom>
                <a:srgbClr val="120D0D"/>
              </a:clrFrom>
              <a:clrTo>
                <a:srgbClr val="120D0D">
                  <a:alpha val="0"/>
                </a:srgbClr>
              </a:clrTo>
            </a:clrChange>
          </a:blip>
          <a:stretch>
            <a:fillRect/>
          </a:stretch>
        </p:blipFill>
        <p:spPr>
          <a:xfrm>
            <a:off x="11067738" y="6221278"/>
            <a:ext cx="1019840" cy="522775"/>
          </a:xfrm>
          <a:prstGeom prst="rect">
            <a:avLst/>
          </a:prstGeom>
        </p:spPr>
      </p:pic>
    </p:spTree>
    <p:extLst>
      <p:ext uri="{BB962C8B-B14F-4D97-AF65-F5344CB8AC3E}">
        <p14:creationId xmlns:p14="http://schemas.microsoft.com/office/powerpoint/2010/main" val="17246122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52523B-9C3F-0640-9217-26199A9CAC76}"/>
              </a:ext>
            </a:extLst>
          </p:cNvPr>
          <p:cNvGrpSpPr/>
          <p:nvPr/>
        </p:nvGrpSpPr>
        <p:grpSpPr>
          <a:xfrm>
            <a:off x="0" y="6037985"/>
            <a:ext cx="12192001" cy="820015"/>
            <a:chOff x="0" y="6037985"/>
            <a:chExt cx="12192001" cy="820015"/>
          </a:xfrm>
        </p:grpSpPr>
        <p:sp>
          <p:nvSpPr>
            <p:cNvPr id="7" name="Rectangle 6">
              <a:extLst>
                <a:ext uri="{FF2B5EF4-FFF2-40B4-BE49-F238E27FC236}">
                  <a16:creationId xmlns:a16="http://schemas.microsoft.com/office/drawing/2014/main" id="{B618FAC0-E3CF-C142-A633-BA523D0E4783}"/>
                </a:ext>
              </a:extLst>
            </p:cNvPr>
            <p:cNvSpPr/>
            <p:nvPr/>
          </p:nvSpPr>
          <p:spPr>
            <a:xfrm>
              <a:off x="1" y="6096000"/>
              <a:ext cx="121920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0C9DAE-5433-EB4E-AA27-3D34F47AEAA5}"/>
                </a:ext>
              </a:extLst>
            </p:cNvPr>
            <p:cNvSpPr/>
            <p:nvPr/>
          </p:nvSpPr>
          <p:spPr>
            <a:xfrm>
              <a:off x="0" y="6037985"/>
              <a:ext cx="12192001" cy="65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Placeholder 1">
            <a:extLst>
              <a:ext uri="{FF2B5EF4-FFF2-40B4-BE49-F238E27FC236}">
                <a16:creationId xmlns:a16="http://schemas.microsoft.com/office/drawing/2014/main" id="{43E9D5C4-C14E-1F45-9C3B-8915FFAD1AF8}"/>
              </a:ext>
            </a:extLst>
          </p:cNvPr>
          <p:cNvSpPr>
            <a:spLocks noGrp="1"/>
          </p:cNvSpPr>
          <p:nvPr>
            <p:ph type="title"/>
          </p:nvPr>
        </p:nvSpPr>
        <p:spPr>
          <a:xfrm>
            <a:off x="838200" y="94190"/>
            <a:ext cx="10515600" cy="1215318"/>
          </a:xfrm>
          <a:prstGeom prst="rect">
            <a:avLst/>
          </a:prstGeom>
        </p:spPr>
        <p:txBody>
          <a:bodyPr vert="horz" lIns="91440" tIns="45720" rIns="91440" bIns="45720" rtlCol="0" anchor="b">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5C5EB15-FF77-1F49-9645-EAAB6EB1A1F6}"/>
              </a:ext>
            </a:extLst>
          </p:cNvPr>
          <p:cNvSpPr>
            <a:spLocks noGrp="1"/>
          </p:cNvSpPr>
          <p:nvPr>
            <p:ph type="body" idx="1"/>
          </p:nvPr>
        </p:nvSpPr>
        <p:spPr>
          <a:xfrm>
            <a:off x="838200" y="1433521"/>
            <a:ext cx="10515600" cy="44679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04FBD1EB-E7FD-E543-B7C4-08C5D4F13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solidFill>
                <a:schemeClr val="bg1"/>
              </a:solidFill>
            </a:endParaRPr>
          </a:p>
        </p:txBody>
      </p:sp>
      <p:sp>
        <p:nvSpPr>
          <p:cNvPr id="6" name="Slide Number Placeholder 5">
            <a:extLst>
              <a:ext uri="{FF2B5EF4-FFF2-40B4-BE49-F238E27FC236}">
                <a16:creationId xmlns:a16="http://schemas.microsoft.com/office/drawing/2014/main" id="{FBBF9D81-6361-E649-93A3-5814BA8397D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A28DC07-86A1-334F-AE7F-733AD3D3C3CA}" type="slidenum">
              <a:rPr lang="en-GB" smtClean="0"/>
              <a:pPr/>
              <a:t>‹#›</a:t>
            </a:fld>
            <a:endParaRPr lang="en-GB"/>
          </a:p>
        </p:txBody>
      </p:sp>
      <p:pic>
        <p:nvPicPr>
          <p:cNvPr id="11" name="Picture 10" descr="Logo, icon&#10;&#10;Description automatically generated">
            <a:extLst>
              <a:ext uri="{FF2B5EF4-FFF2-40B4-BE49-F238E27FC236}">
                <a16:creationId xmlns:a16="http://schemas.microsoft.com/office/drawing/2014/main" id="{8EAF78CF-F53B-8247-91C0-4148B210B7AA}"/>
              </a:ext>
            </a:extLst>
          </p:cNvPr>
          <p:cNvPicPr>
            <a:picLocks noChangeAspect="1"/>
          </p:cNvPicPr>
          <p:nvPr/>
        </p:nvPicPr>
        <p:blipFill rotWithShape="1">
          <a:blip r:embed="rId9">
            <a:clrChange>
              <a:clrFrom>
                <a:srgbClr val="FFD457"/>
              </a:clrFrom>
              <a:clrTo>
                <a:srgbClr val="FFD457">
                  <a:alpha val="0"/>
                </a:srgbClr>
              </a:clrTo>
            </a:clrChange>
          </a:blip>
          <a:srcRect t="22347" b="22601"/>
          <a:stretch/>
        </p:blipFill>
        <p:spPr>
          <a:xfrm>
            <a:off x="10905067" y="6128131"/>
            <a:ext cx="1254077" cy="690386"/>
          </a:xfrm>
          <a:prstGeom prst="rect">
            <a:avLst/>
          </a:prstGeom>
        </p:spPr>
      </p:pic>
    </p:spTree>
    <p:extLst>
      <p:ext uri="{BB962C8B-B14F-4D97-AF65-F5344CB8AC3E}">
        <p14:creationId xmlns:p14="http://schemas.microsoft.com/office/powerpoint/2010/main" val="1741718024"/>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C4CB-AFDC-C641-B203-A7DD54B4C731}"/>
              </a:ext>
            </a:extLst>
          </p:cNvPr>
          <p:cNvSpPr>
            <a:spLocks noGrp="1"/>
          </p:cNvSpPr>
          <p:nvPr>
            <p:ph type="ctrTitle"/>
          </p:nvPr>
        </p:nvSpPr>
        <p:spPr/>
        <p:txBody>
          <a:bodyPr/>
          <a:lstStyle/>
          <a:p>
            <a:r>
              <a:rPr lang="en-US" dirty="0"/>
              <a:t>IWITOT 2022</a:t>
            </a:r>
          </a:p>
        </p:txBody>
      </p:sp>
      <p:sp>
        <p:nvSpPr>
          <p:cNvPr id="3" name="Subtitle 2">
            <a:extLst>
              <a:ext uri="{FF2B5EF4-FFF2-40B4-BE49-F238E27FC236}">
                <a16:creationId xmlns:a16="http://schemas.microsoft.com/office/drawing/2014/main" id="{97D19A02-1C63-C541-A832-843CB1D09B48}"/>
              </a:ext>
            </a:extLst>
          </p:cNvPr>
          <p:cNvSpPr>
            <a:spLocks noGrp="1"/>
          </p:cNvSpPr>
          <p:nvPr>
            <p:ph type="subTitle" idx="1"/>
          </p:nvPr>
        </p:nvSpPr>
        <p:spPr/>
        <p:txBody>
          <a:bodyPr/>
          <a:lstStyle/>
          <a:p>
            <a:r>
              <a:rPr lang="en-US" dirty="0"/>
              <a:t>Caitlin McLoughlin</a:t>
            </a:r>
          </a:p>
        </p:txBody>
      </p:sp>
    </p:spTree>
    <p:extLst>
      <p:ext uri="{BB962C8B-B14F-4D97-AF65-F5344CB8AC3E}">
        <p14:creationId xmlns:p14="http://schemas.microsoft.com/office/powerpoint/2010/main" val="403518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7AAD-B342-DDFB-9767-34A298BC10A7}"/>
              </a:ext>
            </a:extLst>
          </p:cNvPr>
          <p:cNvSpPr>
            <a:spLocks noGrp="1"/>
          </p:cNvSpPr>
          <p:nvPr>
            <p:ph type="title"/>
          </p:nvPr>
        </p:nvSpPr>
        <p:spPr/>
        <p:txBody>
          <a:bodyPr/>
          <a:lstStyle/>
          <a:p>
            <a:r>
              <a:rPr lang="en-US" dirty="0"/>
              <a:t>Hello!</a:t>
            </a:r>
          </a:p>
        </p:txBody>
      </p:sp>
      <p:pic>
        <p:nvPicPr>
          <p:cNvPr id="9" name="Graphic 8" descr="Wave Gesture outline">
            <a:extLst>
              <a:ext uri="{FF2B5EF4-FFF2-40B4-BE49-F238E27FC236}">
                <a16:creationId xmlns:a16="http://schemas.microsoft.com/office/drawing/2014/main" id="{949966BD-EA8F-B87F-B393-60EACAE20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9112" y="1757114"/>
            <a:ext cx="3533775" cy="3533775"/>
          </a:xfrm>
          <a:prstGeom prst="rect">
            <a:avLst/>
          </a:prstGeom>
        </p:spPr>
      </p:pic>
    </p:spTree>
    <p:extLst>
      <p:ext uri="{BB962C8B-B14F-4D97-AF65-F5344CB8AC3E}">
        <p14:creationId xmlns:p14="http://schemas.microsoft.com/office/powerpoint/2010/main" val="192596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A0CA-0F73-44F5-51F6-150496509152}"/>
              </a:ext>
            </a:extLst>
          </p:cNvPr>
          <p:cNvSpPr>
            <a:spLocks noGrp="1"/>
          </p:cNvSpPr>
          <p:nvPr>
            <p:ph type="title"/>
          </p:nvPr>
        </p:nvSpPr>
        <p:spPr/>
        <p:txBody>
          <a:bodyPr/>
          <a:lstStyle/>
          <a:p>
            <a:r>
              <a:rPr lang="en-US" dirty="0"/>
              <a:t>The Big Clear Out</a:t>
            </a:r>
          </a:p>
        </p:txBody>
      </p:sp>
      <p:pic>
        <p:nvPicPr>
          <p:cNvPr id="1028" name="Picture 4" descr="British Youth Council | Home">
            <a:extLst>
              <a:ext uri="{FF2B5EF4-FFF2-40B4-BE49-F238E27FC236}">
                <a16:creationId xmlns:a16="http://schemas.microsoft.com/office/drawing/2014/main" id="{938D4159-581E-7BBD-D4D1-9D4ED8291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077" y="2187247"/>
            <a:ext cx="3877953" cy="29763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3936B2E4-4C43-1AE3-0149-FCD8524DF7DF}"/>
              </a:ext>
            </a:extLst>
          </p:cNvPr>
          <p:cNvGraphicFramePr/>
          <p:nvPr>
            <p:extLst>
              <p:ext uri="{D42A27DB-BD31-4B8C-83A1-F6EECF244321}">
                <p14:modId xmlns:p14="http://schemas.microsoft.com/office/powerpoint/2010/main" val="162486339"/>
              </p:ext>
            </p:extLst>
          </p:nvPr>
        </p:nvGraphicFramePr>
        <p:xfrm>
          <a:off x="5735782" y="1626919"/>
          <a:ext cx="5618017" cy="4096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689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3130-E2B5-10C1-59F3-3C5E4DD81B20}"/>
              </a:ext>
            </a:extLst>
          </p:cNvPr>
          <p:cNvSpPr>
            <a:spLocks noGrp="1"/>
          </p:cNvSpPr>
          <p:nvPr>
            <p:ph type="title"/>
          </p:nvPr>
        </p:nvSpPr>
        <p:spPr/>
        <p:txBody>
          <a:bodyPr/>
          <a:lstStyle/>
          <a:p>
            <a:r>
              <a:rPr lang="en-US" dirty="0"/>
              <a:t>Declutter to Donate</a:t>
            </a:r>
          </a:p>
        </p:txBody>
      </p:sp>
      <p:pic>
        <p:nvPicPr>
          <p:cNvPr id="5" name="Picture 4" descr="A picture containing shape&#10;&#10;Description automatically generated">
            <a:extLst>
              <a:ext uri="{FF2B5EF4-FFF2-40B4-BE49-F238E27FC236}">
                <a16:creationId xmlns:a16="http://schemas.microsoft.com/office/drawing/2014/main" id="{2DA27B9F-5F5B-1CD8-26C6-2762AD11D080}"/>
              </a:ext>
            </a:extLst>
          </p:cNvPr>
          <p:cNvPicPr>
            <a:picLocks noChangeAspect="1"/>
          </p:cNvPicPr>
          <p:nvPr/>
        </p:nvPicPr>
        <p:blipFill>
          <a:blip r:embed="rId3"/>
          <a:stretch>
            <a:fillRect/>
          </a:stretch>
        </p:blipFill>
        <p:spPr>
          <a:xfrm>
            <a:off x="2209800" y="1577273"/>
            <a:ext cx="7772400" cy="4110863"/>
          </a:xfrm>
          <a:prstGeom prst="rect">
            <a:avLst/>
          </a:prstGeom>
        </p:spPr>
      </p:pic>
    </p:spTree>
    <p:extLst>
      <p:ext uri="{BB962C8B-B14F-4D97-AF65-F5344CB8AC3E}">
        <p14:creationId xmlns:p14="http://schemas.microsoft.com/office/powerpoint/2010/main" val="124773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207B-F4BC-3798-9762-14BE5DDBD301}"/>
              </a:ext>
            </a:extLst>
          </p:cNvPr>
          <p:cNvSpPr>
            <a:spLocks noGrp="1"/>
          </p:cNvSpPr>
          <p:nvPr>
            <p:ph type="title"/>
          </p:nvPr>
        </p:nvSpPr>
        <p:spPr/>
        <p:txBody>
          <a:bodyPr/>
          <a:lstStyle/>
          <a:p>
            <a:r>
              <a:rPr lang="en-US" dirty="0"/>
              <a:t>The Three-Pronged Impact</a:t>
            </a:r>
          </a:p>
        </p:txBody>
      </p:sp>
      <p:graphicFrame>
        <p:nvGraphicFramePr>
          <p:cNvPr id="4" name="Diagram 3">
            <a:extLst>
              <a:ext uri="{FF2B5EF4-FFF2-40B4-BE49-F238E27FC236}">
                <a16:creationId xmlns:a16="http://schemas.microsoft.com/office/drawing/2014/main" id="{EC070415-5591-49A9-752C-DFCC458EC9EC}"/>
              </a:ext>
            </a:extLst>
          </p:cNvPr>
          <p:cNvGraphicFramePr/>
          <p:nvPr>
            <p:extLst>
              <p:ext uri="{D42A27DB-BD31-4B8C-83A1-F6EECF244321}">
                <p14:modId xmlns:p14="http://schemas.microsoft.com/office/powerpoint/2010/main" val="1355157983"/>
              </p:ext>
            </p:extLst>
          </p:nvPr>
        </p:nvGraphicFramePr>
        <p:xfrm>
          <a:off x="3393869" y="1460665"/>
          <a:ext cx="5404262" cy="4440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95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9093-49DA-F17A-E715-8AF7D1855C2E}"/>
              </a:ext>
            </a:extLst>
          </p:cNvPr>
          <p:cNvSpPr>
            <a:spLocks noGrp="1"/>
          </p:cNvSpPr>
          <p:nvPr>
            <p:ph type="title"/>
          </p:nvPr>
        </p:nvSpPr>
        <p:spPr/>
        <p:txBody>
          <a:bodyPr/>
          <a:lstStyle/>
          <a:p>
            <a:r>
              <a:rPr lang="en-US" dirty="0"/>
              <a:t>Why It’s a Winning Idea</a:t>
            </a:r>
          </a:p>
        </p:txBody>
      </p:sp>
      <p:graphicFrame>
        <p:nvGraphicFramePr>
          <p:cNvPr id="4" name="Diagram 3">
            <a:extLst>
              <a:ext uri="{FF2B5EF4-FFF2-40B4-BE49-F238E27FC236}">
                <a16:creationId xmlns:a16="http://schemas.microsoft.com/office/drawing/2014/main" id="{5410EDBE-23CE-487B-49A4-9538EEC0A346}"/>
              </a:ext>
            </a:extLst>
          </p:cNvPr>
          <p:cNvGraphicFramePr/>
          <p:nvPr>
            <p:extLst>
              <p:ext uri="{D42A27DB-BD31-4B8C-83A1-F6EECF244321}">
                <p14:modId xmlns:p14="http://schemas.microsoft.com/office/powerpoint/2010/main" val="1342824618"/>
              </p:ext>
            </p:extLst>
          </p:nvPr>
        </p:nvGraphicFramePr>
        <p:xfrm>
          <a:off x="1978726" y="1591294"/>
          <a:ext cx="8234548" cy="4120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37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3E99-5195-C5BE-52B8-3D23C9FD3089}"/>
              </a:ext>
            </a:extLst>
          </p:cNvPr>
          <p:cNvSpPr>
            <a:spLocks noGrp="1"/>
          </p:cNvSpPr>
          <p:nvPr>
            <p:ph type="title"/>
          </p:nvPr>
        </p:nvSpPr>
        <p:spPr/>
        <p:txBody>
          <a:bodyPr/>
          <a:lstStyle/>
          <a:p>
            <a:r>
              <a:rPr lang="en-US" dirty="0"/>
              <a:t>What We Should Take Away</a:t>
            </a:r>
          </a:p>
        </p:txBody>
      </p:sp>
      <p:graphicFrame>
        <p:nvGraphicFramePr>
          <p:cNvPr id="4" name="Diagram 3">
            <a:extLst>
              <a:ext uri="{FF2B5EF4-FFF2-40B4-BE49-F238E27FC236}">
                <a16:creationId xmlns:a16="http://schemas.microsoft.com/office/drawing/2014/main" id="{8541C51E-06EE-FC92-2F8D-5F168A1F0A9C}"/>
              </a:ext>
            </a:extLst>
          </p:cNvPr>
          <p:cNvGraphicFramePr/>
          <p:nvPr>
            <p:extLst>
              <p:ext uri="{D42A27DB-BD31-4B8C-83A1-F6EECF244321}">
                <p14:modId xmlns:p14="http://schemas.microsoft.com/office/powerpoint/2010/main" val="1356162960"/>
              </p:ext>
            </p:extLst>
          </p:nvPr>
        </p:nvGraphicFramePr>
        <p:xfrm>
          <a:off x="838199" y="1579418"/>
          <a:ext cx="10515599" cy="4368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551790"/>
      </p:ext>
    </p:extLst>
  </p:cSld>
  <p:clrMapOvr>
    <a:masterClrMapping/>
  </p:clrMapOvr>
</p:sld>
</file>

<file path=ppt/theme/theme1.xml><?xml version="1.0" encoding="utf-8"?>
<a:theme xmlns:a="http://schemas.openxmlformats.org/drawingml/2006/main" name="Updated I.G. Theme">
  <a:themeElements>
    <a:clrScheme name="IG Colours 1">
      <a:dk1>
        <a:srgbClr val="000000"/>
      </a:dk1>
      <a:lt1>
        <a:srgbClr val="FFFFFF"/>
      </a:lt1>
      <a:dk2>
        <a:srgbClr val="4D4D4C"/>
      </a:dk2>
      <a:lt2>
        <a:srgbClr val="B0D2CB"/>
      </a:lt2>
      <a:accent1>
        <a:srgbClr val="2B6CA1"/>
      </a:accent1>
      <a:accent2>
        <a:srgbClr val="6333A8"/>
      </a:accent2>
      <a:accent3>
        <a:srgbClr val="459683"/>
      </a:accent3>
      <a:accent4>
        <a:srgbClr val="BD344D"/>
      </a:accent4>
      <a:accent5>
        <a:srgbClr val="F6CA4A"/>
      </a:accent5>
      <a:accent6>
        <a:srgbClr val="1A1919"/>
      </a:accent6>
      <a:hlink>
        <a:srgbClr val="69AA9B"/>
      </a:hlink>
      <a:folHlink>
        <a:srgbClr val="CA4C70"/>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I.G. Theme" id="{C5C7108B-E730-2D4E-81F2-06589868F401}" vid="{31F3DB60-9AF0-2F49-93DC-DE91F7F4A4E9}"/>
    </a:ext>
  </a:extLst>
</a:theme>
</file>

<file path=ppt/theme/theme2.xml><?xml version="1.0" encoding="utf-8"?>
<a:theme xmlns:a="http://schemas.openxmlformats.org/drawingml/2006/main" name="1_Office Theme">
  <a:themeElements>
    <a:clrScheme name="IG Colours 1">
      <a:dk1>
        <a:srgbClr val="000000"/>
      </a:dk1>
      <a:lt1>
        <a:srgbClr val="FFFFFF"/>
      </a:lt1>
      <a:dk2>
        <a:srgbClr val="4D4D4C"/>
      </a:dk2>
      <a:lt2>
        <a:srgbClr val="B0D2CB"/>
      </a:lt2>
      <a:accent1>
        <a:srgbClr val="2B6CA1"/>
      </a:accent1>
      <a:accent2>
        <a:srgbClr val="6333A8"/>
      </a:accent2>
      <a:accent3>
        <a:srgbClr val="459683"/>
      </a:accent3>
      <a:accent4>
        <a:srgbClr val="BD344D"/>
      </a:accent4>
      <a:accent5>
        <a:srgbClr val="F6CA4A"/>
      </a:accent5>
      <a:accent6>
        <a:srgbClr val="1A1919"/>
      </a:accent6>
      <a:hlink>
        <a:srgbClr val="69AA9B"/>
      </a:hlink>
      <a:folHlink>
        <a:srgbClr val="CA4C70"/>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IG Colours 1">
      <a:dk1>
        <a:srgbClr val="000000"/>
      </a:dk1>
      <a:lt1>
        <a:srgbClr val="FFFFFF"/>
      </a:lt1>
      <a:dk2>
        <a:srgbClr val="4D4D4C"/>
      </a:dk2>
      <a:lt2>
        <a:srgbClr val="B0D2CB"/>
      </a:lt2>
      <a:accent1>
        <a:srgbClr val="2B6CA1"/>
      </a:accent1>
      <a:accent2>
        <a:srgbClr val="6333A8"/>
      </a:accent2>
      <a:accent3>
        <a:srgbClr val="459683"/>
      </a:accent3>
      <a:accent4>
        <a:srgbClr val="BD344D"/>
      </a:accent4>
      <a:accent5>
        <a:srgbClr val="F6CA4A"/>
      </a:accent5>
      <a:accent6>
        <a:srgbClr val="1A1919"/>
      </a:accent6>
      <a:hlink>
        <a:srgbClr val="69AA9B"/>
      </a:hlink>
      <a:folHlink>
        <a:srgbClr val="CA4C70"/>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Updated I.G. Theme</Template>
  <TotalTime>495</TotalTime>
  <Words>336</Words>
  <Application>Microsoft Macintosh PowerPoint</Application>
  <PresentationFormat>Widescreen</PresentationFormat>
  <Paragraphs>41</Paragraphs>
  <Slides>7</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Lato</vt:lpstr>
      <vt:lpstr>Open Sans</vt:lpstr>
      <vt:lpstr>Updated I.G. Theme</vt:lpstr>
      <vt:lpstr>1_Office Theme</vt:lpstr>
      <vt:lpstr>2_Office Theme</vt:lpstr>
      <vt:lpstr>IWITOT 2022</vt:lpstr>
      <vt:lpstr>Hello!</vt:lpstr>
      <vt:lpstr>The Big Clear Out</vt:lpstr>
      <vt:lpstr>Declutter to Donate</vt:lpstr>
      <vt:lpstr>The Three-Pronged Impact</vt:lpstr>
      <vt:lpstr>Why It’s a Winning Idea</vt:lpstr>
      <vt:lpstr>What We Should Take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McLoughlin</dc:creator>
  <cp:lastModifiedBy>Caitlin McLoughlin</cp:lastModifiedBy>
  <cp:revision>12</cp:revision>
  <dcterms:created xsi:type="dcterms:W3CDTF">2021-04-06T12:54:48Z</dcterms:created>
  <dcterms:modified xsi:type="dcterms:W3CDTF">2022-11-04T16:50:29Z</dcterms:modified>
</cp:coreProperties>
</file>