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4" r:id="rId3"/>
    <p:sldId id="258" r:id="rId4"/>
    <p:sldId id="276" r:id="rId5"/>
    <p:sldId id="262" r:id="rId6"/>
    <p:sldId id="270" r:id="rId7"/>
    <p:sldId id="274" r:id="rId8"/>
    <p:sldId id="275" r:id="rId9"/>
    <p:sldId id="269" r:id="rId10"/>
    <p:sldId id="277" r:id="rId11"/>
    <p:sldId id="260" r:id="rId12"/>
    <p:sldId id="268" r:id="rId13"/>
    <p:sldId id="266" r:id="rId14"/>
    <p:sldId id="278" r:id="rId15"/>
    <p:sldId id="265" r:id="rId16"/>
    <p:sldId id="263" r:id="rId17"/>
    <p:sldId id="256" r:id="rId18"/>
    <p:sldId id="279" r:id="rId19"/>
    <p:sldId id="280" r:id="rId20"/>
    <p:sldId id="27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06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12:07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212 408 24575,'3'4'0,"20"-1"0,-9-6 0,53-9 0,-28 6 0,42-5 0,-39 11 0,5 0 0,-27 0 0,-13 6 0,-14 0 0,-14 9 0,-5-6 0,-1 8 0,1-7 0,8 5 0,-6-6 0,18 4 0,-9-4 0,20-2 0,16-10 0,-4-4 0,23-17 0,-26 2 0,11-9 0,-19 13 0,2-6 0,-8 11 0,0-3 0,0 3 0,-6 5 0,1 1 0,-8 4 0,-3 7 0,-15 8 0,-19 1 0,-1 10 0,-19-14 0,37 5 0,-6-7 0,31 1 0,13-5 0,3-13 0,12-3 0,-11-12 0,3 13 0,-7-7 0,8 11 0,-9-5 0,3 5 0,-14 4 0,3 8 0,-35 20 0,6-8 0,-21 21 0,11-11 0,17 1 0,-9 7 0,19-21 0,-2 11 0,12-17 0,17 0 0,34-4 0,20-10 0,-1 2 0,-3-20 0,-33 13 0,13-16 0,2 2 0,17-9 0,-10-6 0,-3-4 0,-28 17 0,-8 2 0,-11 12 0,-7 10 0,-6 1 0,-1 26 0,-16 3 0,9 22 0,-14-10 0,8-4 0,11-4 0,6 2 0,14-8 0,21 18 0,13-12 0,38-6 0,9 2 0,-27-22 0,0-6 0,22-2 0,11-10 0,-56-11 0,1 3 0,-25-3 0,0 2 0,-17 8 0,-7 0 0,-8 14 0,3-3 0,-1 4 0,3 0 0,7 3 0,-6-2 0,14 8 0,-2-5 0,15 3 0,13-4 0,24-3 0,-8 0 0,16 0 0,-28-4 0,2-3 0,-15-1 0,-3-6 0,-8 7 0,-5 0 0,-14 8 0,2-1 0,-7 7 0,12 0 0,0 1 0,4 5 0,14-8 0,4 1 0,21-6 0,13-13 0,3 4 0,-7-17 0,-9 10 0,-19-1 0,-4 2 0,-7 7 0,-6-5 0,-6 9 0,1-3 0,-8 7 0,5 7 0,1-3 0,4 9 0,3 4 0,4 3 0,3-2 0,41 15 0,-20-24 0,29 12 0,-39-21 0,6-4 0,-18-9 0,5-6 0,-30-27 0,-11 0 0,-28-5 0,8 6 0,2 24 0,-13 4 0,17 13 0,-36 4 0,28 0 0,-17 0 0,22 16 0,-1-8 0,10 41 0,21-34 0,-2 50 0,19-51 0,16 35 0,10-36 0,38 11 0,-20-16 0,23-1 0,-38-7 0,2-3 0,-18-4 0,-7-10 0,-30-20 0,-20-19 0,-11 13 0,0-4 0,27 39 0,4 1 0,6 7 0,-18 10 0,-14 12 0,9-2 0,-11 16 0,33-21 0,2 14 0,17-17 0,1 7 0,5-11 0,27-2 0,0-3 0,36-3 0,-17-5 0,1-13 0,-20 2 0,-16-13 0,-10 8 0,-7 3 0,0-6 0,-7 11 0,-20-19 0,-9 21 0,-7-8 0,5 26 0,4 21 0,11-8 0,2 29 0,11-25 0,9 32 0,14-20 0,2 4 0,47-1 0,-28-26 0,43 15 0,-16-22-6784,14 0 6784,-9-23-35,-17-19 35,-29 0 0,-19-21 0,-33-5 0,5 17 0,-21-19 0,14 37 0,1 4 0,-4 11 0,10 8 0,-9 10 0,2 11 0,-3 15 0,18 22 0,19 9 0,28 3 6767,32-5-6767,-13-30 0,30 2 0,-15-22 0,33 3 0,-28-7 52,0-11-52,-53-9 0,-2 0 0,-12-22 0,0 17 0,-19-31 0,-8 26 0,-29-19 0,-6 15 0,-31-4 0,36 11 0,-4 4 0,41 12 0,13 7 0,0 4 0,13 1 0,4 10 0,30 7 0,18 13 0,26 7-316,-37-23 1,1-3 315,36 5 0,9-3 0,-9-19 0,-25 2 0,-9-37 0,-43 10 0,0-24 0,-24 16 0,-6-10 0,-40-3 0,-9-8 0,7 18 0,-1 11 0,37 23 0,-4 13 0,16 1 631,-3 20-631,15-13 0,21 42 0,16-23 0,44 24 0,-18-29 0,31 3 0,-14-9 0,19-5 0,1-1 0,-35-26 0,-12 4 0,-40-46 0,-8 31 0,-17-35 0,-7 25 0,-28 4 0,15 3 0,-31 17 0,41 3 0,-11 4 0,31 1 0,4 10 0,3-6 0,3 5 0,10-3 0,25-9 0,23 3 0,24-8 0,-21 0 0,3-5 0,-28-2 0,5-16 0,-12 7 0,-8-5 0,-17 7 0,0 7 0,-7-6 0,-7 8 0,-6-1 0,-8 6 0,-15 0 0,7 8 0,-13 10 0,23 5 0,1 0 0,14 1 0,12-6 0,17 4 0,31-8 0,-10-6 0,21-14 0,-28-6 0,-4-8 0,-8-6 0,-18 8 0,-5-6 0,-8 6 0,-5-8 0,-39-10 0,8 8 0,-40 4 0,8 13 0,18 11 0,-7 17 0,32 19 0,5 22 0,11 14 0,25-14 0,34-1 0,-7-35 0,38-1 0,-16-21 0,24 0 0,-1-13 0,-17-7 0,-26-19 0,-23 6 0,-19-34 0,-18 28 0,-4-11 0,-28 13 0,9 28 0,-37-10 0,35 19 0,-13 0 0,20 6 0,4 11 0,7 5 0,9 9 0,21-5 0,23 8 0,-5-10 0,38 16 0,12-12 0,-20-12 0,4-1-381,-2-5 0,2-3 381,2-5 0,-1-4 0,38-13-207,-11-15 207,-23-11 0,-20-16 0,-32 21 0,-40-42 0,-20 38 754,-8-10-754,-14 34 215,41 18-215,-6 7 0,18 4 0,15 5 0,-3 2 0,19 15 0,3-15 0,12 11 0,30-14 0,9-7 0,-1-3 0,3-7 0,-24-19 0,1-3 0,-14-4 0,-1-23 0,-26 34 0,-7-34 0,-11 34 0,-23-3 0,10 18 0,-4 6 0,13 14 0,-2-1 0,15 7 0,-1 0 0,18-3 0,0 2 0,14-10 0,-11-3 0,10-8 0,-6-4 0,8-4 0,-1-15 0,-11-1 0,-4-12 0,-10 14 0,-11-3 0,4 16 0,-37-3 0,11 8 0,-37 13 0,37 2 0,-8 12 0,35 0 0,-2-1 0,19 11 0,-5-14 0,37 19 0,-10-25 0,37 3 0,1-14 0,-16-6 0,13-38 0,-51 17 0,6-31 0,-23 6 0,-12 22 0,6-15 0,-12 33 0,7 0 0,-9 6 0,8 3 0,-8 9 0,15 1 0,-3 22 0,8-18 0,32 26 0,-13-28 0,61 42 0,-25-44 0,9 25 0,-17-38 0,-21-4 0,1-5 0,-13-3 0,-2-9 0,-12 0 0,0 3 0,-18-1 0,11 15 0,-29 14 0,13 10 0,-4 7 0,5 3 0,15 11 0,3-10 0,4 26 0,12-32 0,-2 10 0,36-24 0,2 1 0,14-12 0,7-13 0,-27 6 0,12-39 0,-34 22 0,0-33 0,-22 8 0,-16 3 0,-38-20 0,-3 29 0,12 16 0,-1 2 0,-17-7 0,6 17 0,6 33 0,30-4 0,-14 30 0,31-24 0,-2 1 0,25 4 0,61 10 0,-1-4 0,-25-20 0,2-4 0,36 1 0,-52-20 0,12 1 0,-23-34 0,-16 16 0,0-23 0,-38 5 0,-33-14 0,2 14 0,-25-10 0,21 36-6784,-30-7 6784,15 13 0,5 6 0,20 20 0,36 3 0,0 11 0,16-5 0,19 21 0,8-22 0,39 29 0,-11-38 0,34 21 0,-30-27 0,-1-4 0,21-7 6784,16-28-6784,-77-7 0,-31-25 0,-9 26 0,-12-16 0,-17 10 0,20 6 0,-26 8 0,8 18 0,7 8 0,0 13 0,9 27 0,16-8 0,-3 26 0,22-8 0,32 0 0,22 9 0,9-33 0,3-6 0,5-3 0,-19-13 0,0-2 0,23 7 0,-1-2 0,-21-7 0,-5-4 0,4-9 0,-5-12 0,-41-1 0,8-4 0,-32 0 0,0 7 0,-25 0 0,-19 1 0,-14 14 0,-21-6-6784,10 28 6784,19 7 0,13 13 0,22 9 0,12-8 0,15 2 0,9-15 0,36-1 0,12-13 0,1 0 0,33-7 0,-22-7 6333,29-16-6333,-9-9 0,-10-19 0,-25 3 0,-22-4 0,-23 2 0,-25-3 0,-10-1 0,-16 11 0,-10 9 451,-6 15-451,-20 11 0,7 8 0,3 12 0,9 16 0,35 0 0,2 26 0,31-13 0,13 13 0,34-14 0,-4-15 0,11-12 0,4-4 0,30-2 0,-29-3 0,1-1 0,30-10 0,-3-9 0,-42-5 0,13-22 0,-50 19 0,6-15 0,-25 27 0,1-7 0,-34 14 0,-14-1 0,-11 17 0,-16 11 0,44-3 0,-2 12 0,23-13 0,9 8 0,6 1 0,8-7 0,34 0 0,14 9 0,-2-18 0,23 10 0,-15-21 0,22-7 0,1-7 0,-31-8 0,-21-6 0,-61-38 0,8 38 0,-37-35 0,8 56 0,-3-4 0,3 19 0,-8 13 0,34-5 0,-26 20 0,34-17 0,-4 6 0,15 0 0,17-12 0,5 8 0,29-9 0,15-3 0,22 4 0,1-17 0,-28-11 0,-3-4 0,10-14 0,5-23 0,-52 25 0,-13 10 0,-8-4 0,-13 0 0,-3 9 0,-41-1 0,-4 17 0,-30 14 0,17 9 0,4 21 0,26-2 0,1 4 0,27-14 0,7-1 0,59 21 0,1-24 0,28 22 0,4-41 0,-14 2 0,7-22 0,-3-5 0,-23-14 0,-4 10 0,-17-30 0,-18 28 0,-4-25 0,-10 29 0,-11-2 0,-13 15 0,-8-3 0,-20 8 0,13 16 0,2 0 0,6 47 0,25-29 0,-6 35 0,41-41 0,5 2 0,43-18 0,4-7 0,-10-5 0,9-20 0,-46 3 0,7-18 0,-18 9 0,-10-1 0,2 6 0,-8-4 0,-6 16 0,-7-7 0,-8 8 0,-16 7 0,8-5 0,-8 19 0,-9-11 0,-16 13 0,16-14 0,3 13 0,40-10 0,9 9 0,2-5 0,32-1 0,-4-4 0,43-3 0,-4 0 0,9-7 0,-22-2 0,-23-11 0,-19-3 0,-14-3 0,-6-1 0,-40-4 0,-10 2 0,-18 10 0,-12 27 0,31 14 0,-13 19 0,33-9 0,7-1 0,13-4 0,5-1 0,7-5 0,4-5 0,10-9 0,13-4 0,-1-3 0,28-6 0,21-27 0,-15 3 0,5-26 0,-50 22 0,-16 3 0,-19 1 0,-12 14 0,-35-2 0,10 13 0,-26 5 0,18 0 0,-20 7 0,14 14 0,-6 16 0,38 0 0,5 4 0,30-15 0,30 1 0,-5-4 0,53 6 0,-13-18 0,31 3 0,-31-18 0,13-16 0,-58 5 0,13-28 0,-32 20 0,-37-39 0,-17 11 0,5 12 0,-6 1 0,-4 6 0,-3 3-800,-4 1 1,-1 3 799,-3 2 0,-1 3 0,5 5 0,1 3-355,0 2 0,2 2 355,-34 1 0,20 23 0,37 0 0,22 6 0,15 3 1539,14-19-1539,-5 5 770,18-11-770,-6-4 0,3-3 0,-8-10 0,-4 5 0,-8-7 0,2 11 0,-19-15 0,8 9 0,-15-4 0,15 9 0,-10 8 0,5-2 0,-12 3 0,10 0 0,2 0 0,6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14:10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203 215 24575,'-7'20'0,"0"-8"0,7 7 0,8-3 0,11 9 0,14-3 0,31 16 0,-10-22 0,36 14-709,-5-23 709,12 0 0,-40-10 0,1-2 0,-3 1 0,-2-1 0,24-4 0,-16-5 0,-48 9 0,-7-13 0,-6 5 0,-6-3 0,2 3 709,-10 8-709,7-1 0,-12 6 0,7 0 0,-23 0 0,11 8 0,-43 1 0,13 19 0,-13 1 0,19 2 0,17-9 0,17-7 0,-4-10 0,22 4 0,-5-8 0,19 2 0,0-7 0,3 3 0,-8-9 0,-7-3 0,-6 1 0,0-7 0,-6 11 0,-7 1 0,-8-4 0,-6 5 0,-9-2 0,7 4 0,-18 4 0,18 0 0,-8 3 0,19 10 0,-3 6 0,15 7 0,6 0 0,6 1 0,19 4 0,-5-8 0,11-4 0,-5-12 0,1-7 0,-7-6 0,-6 2 0,-4-15 0,-9-19 0,-1 6 0,-21-28 0,-16 6 0,-14 1 0,4 9 0,-26-6 0,18 26 0,-10-17 0,-2 26 0,36 7 0,-10 8 0,23 12 0,11-3 0,-5 16 0,18-5 0,0-1 0,27 5 0,16-11 0,2 10 0,19-14 0,-34 2 0,3-17 0,-31 1 0,-2-34 0,-10 16 0,-13-28 0,-23 16 0,-10-6 0,-21 5 0,35 10 0,-3 12 0,28 11 0,-9 7 0,8 3 0,0 10 0,12 4 0,50 29 0,-2-10 0,40 7 0,-26-21 0,-3-18 0,-10-3 0,-15-5 0,1-8 0,-26 3 0,6-15 0,-14 8 0,3-5 0,-7 4 0,-4 5 0,-1 1 0,-5 4 0,5 3 0,-5 3 0,9 4 0,-3 1 0,14 5 0,16-3 0,0 5 0,44 0 0,-13-6 0,8-2 0,-15-7 0,-1 0 0,-14 0 0,6 0 0,-18-12 0,-15 6 0,-9-14 0,-11 11 0,-32 0 0,6 5 0,-8 4 0,7 17 0,26-10 0,0 22 0,16-17 0,4 13 0,39-9 0,13 11 0,9-16 0,12 3 0,-16-14 0,24 0 0,-1 0 0,-31-7 0,-17 3 0,-32-9 0,-1-4 0,-6 8 0,-10-7 0,-25 15 0,7-3 0,-7 4 0,19 0 0,11 0 0,1 4 0,7 2 0,13 3 0,35-2 0,6 10 0,8-14 0,15 10 0,-13-13 0,31 0 0,-31 0 0,-7 0 0,-43-3 0,-8 2 0,-20-10 0,-7 9 0,-15-6 0,7 8 0,-28 0 0,26 0 0,-16 8 0,32-3 0,3 9 0,20 3 0,16-8 0,21 3 0,17-12 0,10 0 0,-20-8 0,14-1 0,-43-6 0,13 4 0,-32-3 0,-1 7 0,-9-3 0,-8 2 0,-1 4 0,-1 0 0,2 4 0,7 3 0,0 4 0,4 0 0,14 0 0,34 10 0,-11-13 0,53 17 0,-22-19 0,9 5 0,5-7 0,-46-4 0,6 4 0,-34-10 0,-2 9 0,-16-5 0,-25 6 0,-24 0 0,-2 0 0,5 7 0,17 12 0,20-4 0,4 8 0,12-15 0,6 5 0,42-2 0,11 11 0,21-11 0,16 3 0,-6-14 0,14 0 0,-45 1 0,-2-2 0,18-16 0,-23 7 0,-29-20 0,-25 9 0,3 4 0,-15-4 0,-19 16 0,17-3 0,-23 8 0,7 0 0,18 6 0,-18-1 0,33 13 0,-3-2 0,4 4 0,30 10 0,22-12 0,10 8 0,22-11 0,2-1 0,15 2-866,-38-10 1,0-3 865,39-2-167,-26-10 167,-38-11 0,-22 6 0,-16-11 0,-29 0 0,-21 9 1715,0-8-1715,-33 16 0,22 3 0,-19-2 0,2 7 183,30 4-183,-1 3 0,37 1 0,4 5 0,39 11 0,27-13 0,25 15 0,15-24 0,-19 5 0,-6-7 0,-20 0 0,-10-4 0,-8-3 0,-18-11 0,-7 6 0,-17-8 0,-4 11 0,-32-13 0,6 15 0,-29-6 0,18 13 0,9 0 0,7 8 0,27-3 0,1 10 0,30-5 0,8 8 0,40-10 0,-6 3 0,28-11 0,-27 0 0,-6 0 0,-28 0 0,-15 0 0,-9-6 0,-4 1 0,-15-9 0,-3 8 0,-11-1 0,-11 7 0,8 7 0,-27-5 0,33 9 0,-22-2 0,33-4 0,10 3 0,11-8 0,37 0 0,-14-8 0,24 0 0,-32-7 0,2 5 0,-13-3 0,-8 5 0,1-5 0,-12 8 0,1-1 0,-14 6 0,7 0 0,-27 19 0,10 2 0,-7 9 0,15-13 0,14-7 0,4-3 0,6-3 0,10 6 0,4-9 0,30 3 0,-6-10 0,9-3 0,-14-2 0,-13-10 0,-7 8 0,-7-3 0,-6 3 0,-3-4 0,-3 8 0,-10-3 0,-5 12 0,-8 0 0,0 8 0,5-6 0,3 18 0,5-18 0,8 13 0,-2-8 0,7 1 0,6-1 0,8-4 0,7-3 0,-4 0 0,2 0 0,-12-3 0,17-15 0,-17 5 0,12-8 0,-18 8 0,-4 8 0,-10-1 0,-8 6 0,3 6 0,5-1 0,10 8 0,6-9 0,4 2 0,1-12 0,10 1 0,-12-9 0,14-3 0,-18 5 0,6-7 0,-8 11 0,-6 1 0,-8 4 0,-37 10 0,-13-5 0,-1 5 0,-2-7 0,28 0 0,23 0 0,19 0 0,57 0 0,-16-8 0,12 2 0,-35-3 0,-8-6 0,-7 6 0,-12-5 0,-7 8 0,-18 1 0,-8 3 0,-21-3 0,-32 5 0,34 0 0,-5 0-2537,-17 0 0,-4 0 2537,-4 0 0,0 0 0,9-1 0,1 2 0,0 6 0,8 1 0,-2-5 0,15 18 0,50-16 0,7 2 0,43-4 0,12-3 0,40 0-387,-1 0 387,-9 0 4945,-29-3-4945,-19-4 0,-24-1 0,-9-5 0,-9 4 0,-4-4 516,-16 7-516,4 0 0,-36 6 0,23 0 0,-53 0 0,12 8 0,13 0 0,-4 2 0,0 2 0,-1 3-746,-9 6 0,1 1 746,8-4 0,3 1 0,8 1 0,4 0 0,-14 4 0,32-4 0,28-9 0,17 0 0,24 6 0,17-10 1492,20 12-1492,0-17 0,-29 4 0,-4-6 0,-24-22 0,-14 5 0,-4-16 0,-29 19 0,-17 0 0,-23 12 0,-3-4 0,-17 6 0,7 7 0,-10 9 0,1 1 0,46 1 0,1 1 0,-48 7 0,0-1 0,31-7 0,7-10 0,43 1 0,13 0 0,46-6 0,20-10 0,9 0 0,16-16 0,-16 0 0,-5-11 0,-15 4 0,-36-1 0,-10 13 0,-24-11 0,-20 22 0,-1-13 0,-40 19 0,13-3 0,13 3 0,-3 2 0,-4 2 0,-2 2 0,0-1 0,0 1 0,4 2 0,4 2 0,-20 8 0,31-6 0,49-2 0,23-6 0,31-3 0,0 0 0,-13-4 0,-12 3 0,-23-9 0,4 5 0,-16-8 0,-2 8 0,-24-1 0,1 6 0,-34 0 0,15 11 0,-27-2 0,17 15 0,8-15 0,15 5 0,27-14 0,0 0 0,21 0 0,19-23 0,-2 2 0,12-10 0,-26 9 0,-3 14 0,-15-2 0,-4 9 0,-13-5 0,-18 6 0,2 7 0,-28 2 0,15 0 0,-7 5 0,-8-5 0,34 0 0,-9 4 0,32-12 0,6 5 0,2-6 0,-1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3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236 117 24575,'10'0'0,"6"-8"0,17 6 0,18-10 0,23 11 0,12-3 0,9 4 0,-1 7 0,-9-5 0,-29 5 0,-11-7 0,-33 0 0,1-6 0,-22 0 0,-6-1 0,-23 3 0,9 4 0,-20 0 0,20 4 0,-2-3 0,15 3 0,3 2 0,14-5 0,-2 6 0,19-4 0,0-2 0,8 3 0,21-4 0,-24 0 0,-2 0 0,-33-4 0,-15 3 0,10-3 0,-28 4 0,12 0 0,-16 0 0,12 4 0,16-3 0,5 9 0,3-8 0,8 7 0,-1-2 0,12-3 0,7 3 0,8-7 0,-3 0 0,6-8 0,-6 2 0,8-11 0,-11 8 0,2-6 0,-15 8 0,4-7 0,-18 6 0,-2-7 0,-13 13 0,-19-5 0,4 11 0,-7 4 0,12-3 0,16 10 0,5-6 0,9 4 0,7-6 0,12 0 0,6 4 0,28-2 0,-4 0 0,7-3 0,-18-6 0,-6 0 0,-22-3 0,-5-5 0,-19-1 0,-35-14 0,11 10 0,-34-16 0,37 21 0,-15-5 0,34 13 0,-22 0 0,27 6 0,-9-4 0,12 15 0,10-11 0,-3 13 0,8-11 0,12-2 0,3 5 0,21-9 0,23 6 0,6-8 0,17 0 0,0-14 0,-18 5 0,-10-6 0,-31-3 0,-17 9 0,-18-8 0,-23-3 0,-6 13 0,-29-6 0,19 13 0,-9 11 0,21-1 0,8 6 0,15-1 0,9-7 0,-3 5 0,9-6 0,-5 6 0,17-4 0,4 6 0,32-9 0,-6 2 0,39-8 0,-16 0 0,28-22 0,-28 17 0,-10-22 0,-28 22 0,-19-8 0,-7 5 0,-7 1 0,-9-4 0,-5 9 0,-6-5 0,1 7 0,-11 0 0,14 0 0,-12 3 0,23-2 0,-1 9 0,10-5 0,3 8 0,0-5 0,3 5 0,20-3 0,17 4 0,22 5 0,20-2 0,2-2 0,11-8 0,0-7 0,-37 0 0,-11 0 0,-40-7 0,-7 3 0,-23-14 0,-17-1 0,-22-8 0,-3 10 0,-5 4 0,17 3 0,-2 3-237,-25-2 1,0 4 236,25 3 0,2 4 0,-1 0 0,3 3 0,-4 2 0,6 8 0,44-1 0,-1-3 0,6 2 0,22-9 0,15 9 0,15-12 0,17 6 0,-17-13 473,-3 5-473,-18-11 0,-12 7 0,-11-8 0,-2 6 0,-12-7 0,-21-9 0,2 12 0,-45-9 0,5 20 0,-29 0 0,19 6 0,-15 9 0,16 1 0,5 16 0,6-4 0,37 14 0,5-14 0,15 7 0,11-14 0,8-3 0,10-1 0,13-1 0,-7-10 0,28 5 0,-26-11 0,7-6 0,-19 1 0,-12-2 0,8-7 0,-10 4 0,-3-6 0,-7 3 0,-2 5 0,-2 1 0,-4 4 0,0-3 0,-11 4 0,15-4 0,-15-2 0,6 6 0,-3-6 0,-4 8 0,22 7 0,4-6 0,30 5 0,18-6 0,3 0 0,28-14 0,-16 4 0,-2-5 0,-16 0 0,-28 10 0,-9-3 0,-13-2 0,-3 9 0,-7-5 0,-2 6 0,4 0 0,-12 7 0,11-5 0,-16 22 0,18-16 0,-2 15 0,35-19 0,29 10 0,-7-13 0,43 6 0,-12-7-408,-23 1 1,3-2 407,-1-2 0,0-1 0,0 0 0,-3 0 0,13-5 0,-19-5 0,-34 10 0,-22-11 0,-24 4 0,-27 1 0,-23 4 0,-10 6 0,21 0 0,-16 0 815,26 6-815,-8 7 0,28-1 0,21 5 0,17-9 0,27 10 0,17-12 0,34 5 0,12-11 0,11 0-730,-1 0 730,1 0 0,-10 0 0,-24 0 0,-23 0 0,-19 0 0,-21 0 0,4 0 0,-21-4 730,-19 3-730,-4-3 0,-27 4 0,36 0 0,-6 0 0,31 3 0,4-2 0,14 9 0,17-8 0,22 6 0,34-8 0,-31 1 0,3-2 0,14-2 0,3-2-788,-1 1 1,1-2 787,6-2 0,-5-2 0,17-4 0,-12-2 0,-58 10 0,-6-5 0,-14 10 0,-14-2 0,-7 3 1575,-5 0-1575,-1 0 0,1 4 0,-11 8 0,14-6 0,-4 8 0,20-7 0,7-2 0,7 4 0,20 3 0,16-7 0,29 13 0,13-2 0,9-5 0,-9 3 0,-23-14 0,-24 0 0,-20-7 0,-13 3 0,1-9 0,-38-11 0,2 13 0,-40-9 0,-2 13 0,8-5 0,-5 2 0,19-1 0,1 11 0,-10 0 0,26 6 0,0-1 0,30 8 0,14-9 0,34 23 0,20-21 0,-1 15 0,23-21 0,-29 0 0,1 0 0,-6-3 0,1-1 0,18 1 0,-7-2 0,-12-10 0,-20-5 0,-30 8 0,-6-7 0,-10 10 0,-25 2 0,-3-8 0,-29 13 0,-2-9 0,18 11 0,-23 0 0,15 0 0,-13 0 0,13 0 0,28 6 0,44-5 0,17 5 0,32-6 0,23 0 0,-29 0 0,2 0 0,9 0 0,3 0-533,-2 0 1,0 0 532,-4 0 0,-4 0 0,17 0 0,-23-6 0,-43 5 0,-16-9 0,-23 9 0,-28-17 0,-5 14 0,-29-10 0,29 14 0,-26 0 1065,26 0-1065,2 8 0,15-6 0,26 9 0,8-4 0,39 3 0,14 11 0,11-12 0,26 11 0,-2-11 0,-23-4 0,3-1-542,9 1 1,0-2 541,-3-3 0,-1 0 0,-4 0 0,-5 0 0,16-3 0,-34-4 0,-27-1 0,-6-5 0,-3 8 0,-51-7 1083,25 10-1083,-70-4 0,45 6 0,-18 0 0,23 0 0,12 0 0,23 11 0,2-2 0,15 8 0,30 2 0,20-6 0,1 2 0,43-8 0,-9-7 0,-30 0 0,4 0-442,2 0 0,0 0 442,-9-3 0,-3-1 0,23-2-155,-30-8 155,-33-3 0,-16 5 0,-28-14 0,-5 1 0,-45 7 0,13-1 0,-15 19 0,12 0 0,20 0 0,-14 19 877,43-14-877,-10 17 162,30-15-162,6 1 0,30 11 0,-11-13 0,45 7 0,-15-13 0,30 0 0,2 0 0,-19-4 0,-17-3 0,-36-2 0,-12 2 0,-12 4 0,-27 3 0,-2 0 0,-29 0 0,19 6 0,1 3 0,19-2 0,18 4 0,39 3 0,24-8 0,4 7 0,33-13 0,-23 0 0,21 0 0,-23-8 0,-28 3 0,-22-10 0,-15 10 0,-10-1 0,-25 6 0,7 0 0,-26 0 0,28 0 0,-28 0 0,26 0 0,-16 8 0,29-6 0,6 9 0,12-10 0,12 2 0,0-3 0,4 0 0,-3 0 0,-5-3 0,-1-4 0,-4 2 0,-3-1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37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2038 233 24575,'-16'-4'0,"-2"3"0,-2-3 0,3 7 0,4 4 0,-8 14 0,8-7 0,-2 9 0,7-12 0,9-1 0,-1 3 0,5-8 0,34 7 0,-17-10 0,25 4 0,-32-17 0,-4 5 0,-11-19 0,0 7 0,0-2 0,-19-19 0,-2 10 0,-14-9 0,4 20 0,-6 10 0,8 8 0,-7 0 0,9 0 0,1 8 0,8-3 0,-3 15 0,13-8 0,0 13 0,8-4 0,8-7 0,9 2 0,3-15 0,-2 3 0,16-10 0,-19 2 0,25-19 0,-22 4 0,0-3 0,-10 3 0,-8 11 0,-12 1 0,3 7 0,-7 7 0,-8 14 0,9 1 0,-7 9 0,13-13 0,5 0 0,16-13 0,2 5 0,23-9 0,-8 3 0,28-11 0,-21-11 0,11 0 0,-23-12 0,-12 7 0,-8-3 0,-7 8 0,-20-6 0,-17 6 0,-2 4 0,-15 1 0,28 21 0,-3 5 0,-8 17 0,20-10 0,-11 11 0,24-19 0,3 5 0,7-4 0,15-9 0,12 2 0,-1-12 0,6 1 0,-22-14 0,8 0 0,-16-2 0,3 5 0,-20 9 0,2 16 0,-21 10 0,16 0 0,-18 14 0,26-19 0,-18 15 0,23-8 0,1-6 0,14 0 0,8-14 0,15 3 0,-13-4 0,5-12 0,-21 6 0,4-18 0,-15 12 0,10-5 0,-15 4 0,2 8 0,-1-1 0,-5 6 0,-3 4 0,-10 13 0,-1-5 0,-36 33 0,23-18 0,-11 7 0,28 15 0,18-26 0,-1 23 0,6-28 0,11-6 0,-2-12 0,21-17 0,-13-22 0,22-28 0,-28 3 0,10-16 0,-21 39 0,-5-16 0,-13 23 0,-24-11 0,6 16 0,-31 1 0,5 19 0,-22 2 0,-11 28-6784,17 4 6784,4 26 0,16-6 0,13 17 0,13-29 0,11 13 0,16-26 0,8-5 0,12 1 6784,11-15-6784,21 3 0,-5-10 0,27 5 0,-35-17 0,5 9 0,-30-16 0,-2 10 0,-3-2 0,-4-1 0,-3 6 0,-4-2 0,-9 8 0,-5 6 0,-18 8 0,16-3 0,-14 11 0,25-8 0,-1 7 0,10-7 0,3 5 0,12-9 0,12 2 0,26-6 0,-9-7 0,-3 1 0,-19-8 0,-15 3 0,5 0 0,-11 4 0,-28 4 0,-3 3 0,-36 6 0,-3 10 0,13 10 0,-4 9 0,39-3 0,-2-1 0,21-5 0,4 0 0,6-8 0,36 7 0,-18-18 0,33 5 0,-27-12 0,8-4 0,-16-3 0,-8-10 0,-7 5 0,-14-13 0,-13-13 0,-14 13 0,-21-21 0,-16 30 0,17 2 0,-12 7 0,18 7 0,-3 5 0,-2 13 0,21 3 0,11 1 0,13 3 0,6-13 0,6 4 0,10-9 0,5-4 0,8-3 0,0 0 0,5-17 0,-15 10 0,0-42 0,-16 35 0,-16-35 0,-10 30 0,-40-10 0,12 15 0,-28 4 0,41 18 0,-11 10 0,4 13 0,20 2 0,-13 1 0,35 2 0,-2-12 0,8 2 0,22-8 0,-5-12 0,20 5 0,9-11 0,-23-7 0,14-6 0,-8-22 0,-24-11 0,13 7 0,-37 6 0,-2 26 0,-15-8 0,-13 12 0,-23-8 0,7 22 0,-4-3 0,38 10 0,-8 6 0,32-11 0,-10 10 0,17-12 0,4 8 0,9-9 0,26 8 0,2-17 0,8 6 0,2-27 0,-30 12 0,9-23 0,-26 18 0,0-12 0,-49-14 0,22 12 0,-47-10 0,41 28 0,-13 6 0,14 12 0,-5 0 0,15 5 0,6 4 0,9 2 0,3-2 0,11 2 0,4-11 0,11 0 0,1-5 0,-1-4 0,-8-3 0,-6-10 0,-9-16 0,-15 3 0,-16-18 0,-22 12 0,4 4 0,0 7 0,28 18 0,-1 3 0,10 11 0,-6 4 0,9 3 0,11 26 0,10-29 0,43 39 0,6-31 0,11 2 0,14-4 0,-4-12 0,-32-5 0,1 1 0,0-1 0,0-1 0,-1-2 0,-1-2 0,32-5 0,-28-2 0,-16-3 0,-28-8 0,-5 7 0,-6-5 0,-8 4 0,-1 9 0,-11-3 0,7 7 0,-5 7 0,11-3 0,2 15 0,7-7 0,10 5 0,35 11 0,6-19 0,38 26 0,-27-42 0,14 12 0,-49-18 0,2 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3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362 265 8191,'-9'-26'0,"-10"-9"5063,-26 21-5063,-1-4 2818,-4 12-2818,-7 6 1719,16-11-1719,-3 11 6784,21-4-6784,16 15 0,14 0 0,11 12 0,24-16 0,-6 13 0,31-19 0,-6 3 0,14-4 0,-9-16 0,-22 0 0,-22-10 0,-14 1 0,-9 4 0,-32 0 0,-4-11 0,-24 21 0,-12-23 0,19 25 0,-26-6 0,39 13 0,3 9 0,9 15 0,25 0 0,-11 9 0,38 9 0,7-3 0,38 15 0,-20-28 0,39-3 0,-23-21 0,-11 1 0,-1-2 0,9-5 0,5 1 0,-49-14 0,-4 6 0,-5-13 0,-16 6 0,-10-12 0,-6 17 0,-7-2 0,-6 17 0,8 0 0,-3 12 0,15-3 0,8 7 0,6-3 0,8 14 0,9-8 0,26 11 0,1-20 0,39 10 0,-16-16 0,8 10 0,-28-21 0,-9 2 0,-20-2 0,-2-3 0,-7 5 0,-6-8 0,-11 8 0,-24-1 0,-7 6 0,-38 14 0,36-11 0,-23 22 0,47-19 0,-9 12 0,21-10 0,4 5 0,14-5 0,18 10 0,0-11 0,39 4 0,-2-11 0,29-7 0,-35 2 0,-4-11 0,-43 8 0,1-7 0,-10 7 0,-6 1 0,-4 4 0,-10 3 0,-4 0 0,-5 0 0,-11 0 0,14 0 0,-12 4 0,23 3 0,2 2 0,19 5 0,9-9 0,29 3 0,14-8 0,4 0 0,-6 0 0,-23 0 0,-15-6 0,-4-7 0,-10 1 0,-19-17 0,-4 14 0,-15-4 0,-6 6 0,8 11 0,-7-3 0,15 5 0,8 3 0,13 4 0,23-3 0,0 2 0,57-6 0,-42 0 0,23-6 0,-49 2 0,-12-3 0,-7 4 0,0 3 0,0 6 0,4-2 0,3 3 0,0-4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4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1686 0 8191,'-69'0'0,"4"7"5063,-7-6-5063,13 16 0,20-10 2818,11 5-2818,15-2 1719,22-5-1719,16 2 6784,24 10-6784,23-14 0,-18 10 0,13-13 0,-44 0 0,4 0 0,-32 0 0,-7-4 0,-45 3 0,-7-17 0,-31 8 0,31-10 0,-23 12 0,32 4 0,-7 4 0,24 6 0,26-1 0,15 1 0,40 18 0,-4-13 0,12 1 0,8-1 0,-5-4 0,2-1-577,10-1 0,1 0 577,3 3 0,-1 1 0,-14-4 0,-3-1 0,23 4 0,-30-14 0,-40 4 0,-48-4 0,4 0 0,-31-1 0,11 1 0,-23 0 79,-16 6-79,40 0 0,-2 0 0,6 0 0,1 0 0,-42 6 0,33 0 0,27 7 0,23-4 0,34 9 0,5-13 0,43 6 0,14-11 15,-31 0 0,2 0-15,5 0 0,-2 0 0,19 0 0,0 0 0,-60-6 0,5 1 0,-34-2 0,-13-7 0,-34 12 1045,5-9-1045,-26 11 0,-2 0 0,25 0 0,-4 0-293,-10 0 0,-2 0 293,-4 0 0,1 0 0,4 0 0,3 0 0,7-1 0,6 2 0,-19 7 0,24-7 0,38 10 0,13-10 0,13 2 0,8-3 0,35 0 0,19 0 0,-23 0 0,3 0-369,4 0 0,0 0 369,-4 0 0,-2 0 0,21 0 564,-26 0-564,-29-3 0,-21 2 0,-15-2 0,-37 3 0,-20 0 0,-1 0 0,-15 0 0,16 0 0,-21 0 0,10 0 0,24 0 0,19 6 760,35-4-760,35 4 0,-3-6 0,42-6 0,-25-2 0,17-5 0,-29 3 0,-1 4 0,-21 3 0,-1-3 0,-7 4 0,-7-4 0,-10 6 0,-14 0 0,-28 14 0,-16-11 0,1 11 0,-6-7 0,29 0 0,7 1 0,17 3 0,32-9 0,17 4 0,17-6 0,20-7 0,23-2 0,5-6 0,8-1 0,-23-3 0,-27-2 0,-21 4 0,-19-2 0,-38 14 0,-20-1 0,-12 6 0,-4 6 0,9 1 0,-12 7 0,-12 2 0,-11 6 0,0-4 0,31 1 0,7-11 0,74-4 0,1-4 0,52 0 0,2 0 0,-18 0 0,23 0 0,-46-8 0,16 6 0,-32-9 0,-4 4 0,-11 0 0,-3-6 0,-30 1 0,0 5 0,-36 0 0,-3 7 0,7 6 0,-24 9 0,24 0 0,-7 1 0,29-3 0,7-8 0,27 8 0,4-7 0,18 0 0,18-17 0,18 2 0,3-15 0,17 9 0,-17-9 0,-3 15 0,-18-5 0,-15 13 0,-3-8 0,-8 4 0,-5-2 0,-5 4 0,-14 3 0,1 0 0,-28 6 0,23 2 0,-26 16 0,35-10 0,-4 9 0,12-15 0,12-2 0,28-3 0,12-3 0,36 0 0,2-7 0,1-7 0,-31-8 0,-10 2 0,-37-4 0,5 11 0,-12-4 0,-12 10 0,-3 4 0,-21 3 0,7 0 0,-8 0 0,16 3 0,8 4 0,1-2 0,10 4 0,2-8 0,13 2 0,18-3 0,-2-4 0,8 3 0,9-16 0,-14 10 0,6-10 0,-29 12 0,-19 2 0,-28 3 0,7 0 0,-26 11 0,28-4 0,-2 5 0,15-9 0,9 4 0,7-6 0,12 5 0,36-6 0,6 0 0,38 0 0,-7 0 0,-33 0 0,-10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41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 8191,'-47'0'0,"-26"7"5063,24-6-5063,-13 18 2818,54-16-2818,-1 15 1719,6-14-1719,3 10 6784,3-10-6784,9 2 0,36 8 0,-14-10 0,11 10 0,-33-14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4:4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18 8393,'-21'-10'0,"-4"2"5084,-6 8-5084,-18 0 2789,-3 11-2789,-17-2 1691,17 4-1691,3-7 6618,18-6-6618,20 0 0,12 0 0,10 0 0,-1 0 0,4 0 0,-10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5:35:04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A338-B504-5A81-D9BE-44E1C1FCC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7FAD64-1D89-6C7C-05A3-C10B4D929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C0059-9004-699A-0720-FB369396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556FB-264C-3E43-448E-5820CD90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546A2-827D-3430-ED0B-EE3DDC29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6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EFA3-C8C7-8E54-B8EE-9BEF9B28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84B96-461B-875B-29BD-8F84F10FE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86DB6-70B1-67D0-080D-30B1548D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9FF4-0223-1771-1A26-5B4448EE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ABE51-AA04-8ACB-3381-0445A04E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D275B-080C-D89B-4BD5-9EA95E5F1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9A414-876C-FBCC-56F1-DC19AD094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93059-5C56-6EAC-9281-B5B75765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A1809-B1B2-CABD-6853-D9AFE922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8BB82-F623-8AEE-FAFC-510846CF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D35D-C273-26E1-DD7A-1C30B223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E633E-E7D0-9C61-E2D1-7759AF293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A3AC-8B4F-2BCC-B058-B4466746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E652-C0BB-42B9-3BB3-6350574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F62B7-A577-92BE-1738-37B60097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775B-4221-E397-2BFD-BA335FD9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4A482-656B-E931-AC16-5AE28D527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4F330-38FE-FF54-9270-B421881C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66A6-0931-AFC4-AF16-616FBB4B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A0F0D-05F3-EC66-0D13-82066D88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7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3DD7-17D1-0AB3-4D6C-39F84F9C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1B85F-F088-AB11-44FD-52F503769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4E508-B9C2-7ABF-E82F-AB86765C3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DC515-8B2A-A41E-34D2-E7359134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675ED-F935-10B4-238E-529259B8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40B1D-7224-D467-ADAC-7CE979F4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5BE4-8618-32E5-A2B1-F66B5A56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30A91-4EC3-B9EB-D0EC-92A18855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E81EC-DBCF-908F-0772-2F4EF5394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87EE1-455E-312F-1806-FF6E2E070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E8570-B221-1CB4-4EE0-5474BCC36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499EA-67BF-C004-9868-62E2AF7D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39EA82-5600-4F5C-5E9F-8F0A9642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0A90D-CEFC-8CB4-2589-EF96AEEE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06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521B-0E1D-FCA2-CAF1-24B9DE84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57B3-BE05-5149-DD41-CF0D3A32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1DA7-9F1B-0AD4-45AE-339BDFEF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ED838-114B-959F-D063-72978E86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7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8FF9A-0C20-9D30-FBE6-03FF31CC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0CCC0-A093-1964-B586-B50F8A70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71177-019A-57FA-C3F7-6DB31F6B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A74BE-685A-DA54-D581-D8C34B14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050B3-7494-4647-7A2E-CBB780003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737EC-3557-066F-EC8B-F300C747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808CD-307C-6BD9-CC5B-F373B3EA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973C0-D042-4545-1F45-FEA3B5F8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29E20-EECE-6AEA-990B-FA389C91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AA97-B614-411D-F1C4-A28C0113C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95D3C-D27F-89D9-B146-9212F6C45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DFBE4-D802-BC77-7AEE-4CDE566E2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B8413-8801-8C3A-C767-FC0B5A7C5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FFFAA-B174-8303-4541-53FBDFEC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C1C7F-FB8F-AB9E-60A2-1C3D63E9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4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377DD-5B3C-F6D7-E4B6-C852587B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F04E1-6866-24A9-77C7-D16411107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2F8E-22C3-6C94-6077-E09CA4898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3438C-9904-CA4C-B086-55587E287DF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95186-BDEB-CEFA-EBA4-BE5C2219C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9BAD-60D7-E857-4D18-C5FB6700D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9B43-E5DA-1E43-A051-767230E6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3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image" Target="../media/image20.jpeg"/><Relationship Id="rId21" Type="http://schemas.openxmlformats.org/officeDocument/2006/relationships/customXml" Target="../ink/ink7.xml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jpeg"/><Relationship Id="rId24" Type="http://schemas.openxmlformats.org/officeDocument/2006/relationships/image" Target="../media/image33.png"/><Relationship Id="rId5" Type="http://schemas.openxmlformats.org/officeDocument/2006/relationships/customXml" Target="../ink/ink1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10" Type="http://schemas.openxmlformats.org/officeDocument/2006/relationships/image" Target="../media/image25.png"/><Relationship Id="rId19" Type="http://schemas.openxmlformats.org/officeDocument/2006/relationships/customXml" Target="../ink/ink6.xml"/><Relationship Id="rId4" Type="http://schemas.openxmlformats.org/officeDocument/2006/relationships/image" Target="../media/image21.png"/><Relationship Id="rId9" Type="http://schemas.openxmlformats.org/officeDocument/2006/relationships/customXml" Target="../ink/ink2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rcule-Van-Wolfswinkel-Logo">
            <a:extLst>
              <a:ext uri="{FF2B5EF4-FFF2-40B4-BE49-F238E27FC236}">
                <a16:creationId xmlns:a16="http://schemas.microsoft.com/office/drawing/2014/main" id="{7B49BE85-8429-5C96-A915-7D74BCBE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4" y="2512496"/>
            <a:ext cx="11700998" cy="159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4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1E7D1-CC15-3ECB-84EA-C039BBE9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8B43-BA5D-91EC-116B-A9F60269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06D64-6495-FE00-8F19-D90B144FF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306641" cy="7475521"/>
          </a:xfrm>
          <a:prstGeom prst="rect">
            <a:avLst/>
          </a:prstGeom>
        </p:spPr>
      </p:pic>
      <p:pic>
        <p:nvPicPr>
          <p:cNvPr id="20482" name="Picture 2" descr="JustGiving">
            <a:extLst>
              <a:ext uri="{FF2B5EF4-FFF2-40B4-BE49-F238E27FC236}">
                <a16:creationId xmlns:a16="http://schemas.microsoft.com/office/drawing/2014/main" id="{F65F3E53-CD25-70D6-F670-967D1345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34" y="4811486"/>
            <a:ext cx="2517866" cy="18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65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0EE5-D871-CBF7-33E7-D5A4844B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1F70-0A18-0666-F6D9-4332637B6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B90F97-6F04-D541-D70C-C071D427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564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A897-F831-8650-2CE2-2DD2A095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9583B-81AA-87FE-65F4-3E186F1C2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7B2AEADD-E9FE-B7F7-4FE9-04713122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1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acebook">
            <a:extLst>
              <a:ext uri="{FF2B5EF4-FFF2-40B4-BE49-F238E27FC236}">
                <a16:creationId xmlns:a16="http://schemas.microsoft.com/office/drawing/2014/main" id="{C2D7FCA2-124F-8E5B-EFEE-B9E1A8BE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1" y="434739"/>
            <a:ext cx="778110" cy="75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77B6A9A-1727-D831-590E-827031CA4C03}"/>
              </a:ext>
            </a:extLst>
          </p:cNvPr>
          <p:cNvGrpSpPr/>
          <p:nvPr/>
        </p:nvGrpSpPr>
        <p:grpSpPr>
          <a:xfrm>
            <a:off x="141761" y="3498895"/>
            <a:ext cx="11908478" cy="3269581"/>
            <a:chOff x="141761" y="3498895"/>
            <a:chExt cx="11908478" cy="32695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1B7C4-DD29-B844-1DBF-8A24C57D9865}"/>
                </a:ext>
              </a:extLst>
            </p:cNvPr>
            <p:cNvGrpSpPr/>
            <p:nvPr/>
          </p:nvGrpSpPr>
          <p:grpSpPr>
            <a:xfrm>
              <a:off x="141761" y="3498895"/>
              <a:ext cx="11908478" cy="3269581"/>
              <a:chOff x="141761" y="3498895"/>
              <a:chExt cx="11908478" cy="3269581"/>
            </a:xfrm>
          </p:grpSpPr>
          <p:pic>
            <p:nvPicPr>
              <p:cNvPr id="10248" name="Picture 8" descr="May be an image of dog and outdoors">
                <a:extLst>
                  <a:ext uri="{FF2B5EF4-FFF2-40B4-BE49-F238E27FC236}">
                    <a16:creationId xmlns:a16="http://schemas.microsoft.com/office/drawing/2014/main" id="{696B13FD-A646-DD3A-451E-CB0F6303B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4688" y="3498895"/>
                <a:ext cx="3095551" cy="3087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0A111EB-281E-6DCA-E959-32989C119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761" y="4956835"/>
                <a:ext cx="8490148" cy="181164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832C613-9E8E-4FC3-1341-3D2BB27E0E4A}"/>
                    </a:ext>
                  </a:extLst>
                </p14:cNvPr>
                <p14:cNvContentPartPr/>
                <p14:nvPr/>
              </p14:nvContentPartPr>
              <p14:xfrm>
                <a:off x="979303" y="5176153"/>
                <a:ext cx="1719720" cy="262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832C613-9E8E-4FC3-1341-3D2BB27E0E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0663" y="5167153"/>
                  <a:ext cx="1737360" cy="28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6E429-B59A-AC0F-0AEA-01FAB52DA6DB}"/>
              </a:ext>
            </a:extLst>
          </p:cNvPr>
          <p:cNvGrpSpPr/>
          <p:nvPr/>
        </p:nvGrpSpPr>
        <p:grpSpPr>
          <a:xfrm>
            <a:off x="1472864" y="147308"/>
            <a:ext cx="10591733" cy="2379239"/>
            <a:chOff x="1472864" y="147308"/>
            <a:chExt cx="10591733" cy="2379239"/>
          </a:xfrm>
        </p:grpSpPr>
        <p:pic>
          <p:nvPicPr>
            <p:cNvPr id="10244" name="Picture 4" descr="No photo description available.">
              <a:extLst>
                <a:ext uri="{FF2B5EF4-FFF2-40B4-BE49-F238E27FC236}">
                  <a16:creationId xmlns:a16="http://schemas.microsoft.com/office/drawing/2014/main" id="{D8577B27-DBD6-C330-F5A2-5CA5FBB5E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3202" y="212549"/>
              <a:ext cx="3081395" cy="231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3F6790-10B6-F030-EB88-8E7E470A2554}"/>
                </a:ext>
              </a:extLst>
            </p:cNvPr>
            <p:cNvGrpSpPr/>
            <p:nvPr/>
          </p:nvGrpSpPr>
          <p:grpSpPr>
            <a:xfrm>
              <a:off x="1472864" y="147308"/>
              <a:ext cx="7765009" cy="1657083"/>
              <a:chOff x="1472864" y="147308"/>
              <a:chExt cx="7765009" cy="16570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076FA10-3D67-B0BF-4D4A-E04F1544F9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2864" y="147308"/>
                <a:ext cx="7765009" cy="1657083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7468FC85-9B1D-358A-E5C8-8FD87705E6E1}"/>
                      </a:ext>
                    </a:extLst>
                  </p14:cNvPr>
                  <p14:cNvContentPartPr/>
                  <p14:nvPr/>
                </p14:nvContentPartPr>
                <p14:xfrm>
                  <a:off x="2251903" y="609309"/>
                  <a:ext cx="1097280" cy="2026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7468FC85-9B1D-358A-E5C8-8FD87705E6E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234263" y="591309"/>
                    <a:ext cx="1132920" cy="238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37F06D-9D3F-AAEF-D683-F1219B884CFE}"/>
              </a:ext>
            </a:extLst>
          </p:cNvPr>
          <p:cNvGrpSpPr/>
          <p:nvPr/>
        </p:nvGrpSpPr>
        <p:grpSpPr>
          <a:xfrm>
            <a:off x="314623" y="1786678"/>
            <a:ext cx="8640065" cy="2922858"/>
            <a:chOff x="90343" y="1883642"/>
            <a:chExt cx="8640065" cy="2922858"/>
          </a:xfrm>
        </p:grpSpPr>
        <p:pic>
          <p:nvPicPr>
            <p:cNvPr id="10246" name="Picture 6" descr="May be an image of dog">
              <a:extLst>
                <a:ext uri="{FF2B5EF4-FFF2-40B4-BE49-F238E27FC236}">
                  <a16:creationId xmlns:a16="http://schemas.microsoft.com/office/drawing/2014/main" id="{3AA4035A-9D0D-2E7D-CC54-8D9D69710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43" y="1883642"/>
              <a:ext cx="2195575" cy="2922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1B6E163-06E5-6415-DD44-78E8626B7044}"/>
                </a:ext>
              </a:extLst>
            </p:cNvPr>
            <p:cNvGrpSpPr/>
            <p:nvPr/>
          </p:nvGrpSpPr>
          <p:grpSpPr>
            <a:xfrm>
              <a:off x="2397787" y="2054134"/>
              <a:ext cx="6332621" cy="2533048"/>
              <a:chOff x="2397787" y="2054134"/>
              <a:chExt cx="6332621" cy="25330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6FF97FB-0B10-BB9F-5415-89CE52EFA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7787" y="2054134"/>
                <a:ext cx="6332621" cy="253304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AFA6323-2A80-D0CA-9D4F-618FABDFC3A7}"/>
                      </a:ext>
                    </a:extLst>
                  </p14:cNvPr>
                  <p14:cNvContentPartPr/>
                  <p14:nvPr/>
                </p14:nvContentPartPr>
                <p14:xfrm>
                  <a:off x="3086683" y="2229887"/>
                  <a:ext cx="1145160" cy="1062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AFA6323-2A80-D0CA-9D4F-618FABDFC3A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078043" y="2221247"/>
                    <a:ext cx="1162800" cy="1238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4D0A248-BE8A-E91E-16E2-735EDDC10243}"/>
                  </a:ext>
                </a:extLst>
              </p:cNvPr>
              <p:cNvGrpSpPr/>
              <p:nvPr/>
            </p:nvGrpSpPr>
            <p:grpSpPr>
              <a:xfrm>
                <a:off x="3063703" y="3214783"/>
                <a:ext cx="748440" cy="186480"/>
                <a:chOff x="3530623" y="3075669"/>
                <a:chExt cx="748440" cy="186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D928FD31-DD80-13B6-64A4-920CC50908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30623" y="3075669"/>
                    <a:ext cx="748440" cy="18648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D928FD31-DD80-13B6-64A4-920CC50908D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21623" y="3066669"/>
                      <a:ext cx="766080" cy="20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B8C57866-1F63-940C-616F-5C3DEDFE67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61463" y="3107349"/>
                    <a:ext cx="395280" cy="12636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B8C57866-1F63-940C-616F-5C3DEDFE67EF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852823" y="3098349"/>
                      <a:ext cx="4129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32BCC54-A2E1-6BDF-80D4-F328E8464929}"/>
                  </a:ext>
                </a:extLst>
              </p:cNvPr>
              <p:cNvGrpSpPr/>
              <p:nvPr/>
            </p:nvGrpSpPr>
            <p:grpSpPr>
              <a:xfrm>
                <a:off x="3011109" y="4080087"/>
                <a:ext cx="693360" cy="70560"/>
                <a:chOff x="3465463" y="3895029"/>
                <a:chExt cx="693360" cy="70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7D57B6D4-7099-B889-1A40-20234A8CCEE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65463" y="3895029"/>
                    <a:ext cx="693360" cy="705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7D57B6D4-7099-B889-1A40-20234A8CCEE2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3456823" y="3886029"/>
                      <a:ext cx="711000" cy="8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004178E3-5D60-7E12-5150-F91BF6BF6C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89743" y="3896109"/>
                    <a:ext cx="90720" cy="3924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004178E3-5D60-7E12-5150-F91BF6BF6C98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3681103" y="3887469"/>
                      <a:ext cx="108360" cy="5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EAA7820A-A898-3ECF-FA37-B6422C8935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63103" y="3912309"/>
                    <a:ext cx="140760" cy="144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EAA7820A-A898-3ECF-FA37-B6422C89350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3654103" y="3903309"/>
                      <a:ext cx="158400" cy="32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95A7119-31C7-8F78-4D28-981029C855C5}"/>
                  </a:ext>
                </a:extLst>
              </p14:cNvPr>
              <p14:cNvContentPartPr/>
              <p14:nvPr/>
            </p14:nvContentPartPr>
            <p14:xfrm>
              <a:off x="-436577" y="214389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95A7119-31C7-8F78-4D28-981029C855C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445217" y="20538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51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8DB0-461B-4A75-42E8-BBBB8AA0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9BF7B-98C9-1F20-970A-72657637F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DA213-32DE-190C-97C1-4992E645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95119"/>
            <a:ext cx="12268200" cy="69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6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8E19A04-86A1-41D5-AF43-DEE71B6F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FDF1A-3B96-E5FB-A265-B908A23A4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046663"/>
            <a:ext cx="40386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3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3F1A9C3-5191-2213-AC44-C3D62E0F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93" y="47625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90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F6976-5362-8276-7206-5DB69A1F0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7" y="0"/>
            <a:ext cx="5766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B6EB-C3D2-26A5-F600-1ECEF2B5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362" y="711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latin typeface="Modern Love Caps" pitchFamily="82" charset="0"/>
              </a:rPr>
              <a:t>“The web can do amazing things, but it can’t provide leadership. That has to come from individuals with passion.”</a:t>
            </a:r>
          </a:p>
          <a:p>
            <a:pPr marL="0" indent="0">
              <a:buNone/>
            </a:pPr>
            <a:endParaRPr lang="en-US" dirty="0">
              <a:latin typeface="Modern Love Caps" pitchFamily="82" charset="0"/>
            </a:endParaRPr>
          </a:p>
          <a:p>
            <a:pPr marL="0" indent="0">
              <a:buNone/>
            </a:pPr>
            <a:r>
              <a:rPr lang="en-US" dirty="0">
                <a:latin typeface="Modern Love Caps" pitchFamily="82" charset="0"/>
              </a:rPr>
              <a:t>								Seth Godin, Tribes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7792E10-86F9-23BC-93E6-1D0A55F56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3" t="24793" r="31598" b="26667"/>
          <a:stretch/>
        </p:blipFill>
        <p:spPr bwMode="auto">
          <a:xfrm>
            <a:off x="681038" y="3204569"/>
            <a:ext cx="2500311" cy="346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2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B6EB-C3D2-26A5-F600-1ECEF2B5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362" y="711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latin typeface="Modern Love Caps" pitchFamily="82" charset="0"/>
              </a:rPr>
              <a:t>“At the heart of everything is the thought of making someone smile.”</a:t>
            </a:r>
          </a:p>
          <a:p>
            <a:pPr marL="0" indent="0">
              <a:buNone/>
            </a:pPr>
            <a:endParaRPr lang="en-US" dirty="0">
              <a:latin typeface="Modern Love Caps" pitchFamily="82" charset="0"/>
            </a:endParaRPr>
          </a:p>
          <a:p>
            <a:pPr marL="0" indent="0">
              <a:buNone/>
            </a:pPr>
            <a:r>
              <a:rPr lang="en-US" dirty="0">
                <a:latin typeface="Modern Love Caps" pitchFamily="82" charset="0"/>
              </a:rPr>
              <a:t>							</a:t>
            </a:r>
            <a:r>
              <a:rPr lang="en-US" dirty="0" err="1">
                <a:latin typeface="Modern Love Caps" pitchFamily="82" charset="0"/>
              </a:rPr>
              <a:t>hercule</a:t>
            </a:r>
            <a:r>
              <a:rPr lang="en-US" dirty="0">
                <a:latin typeface="Modern Love Caps" pitchFamily="82" charset="0"/>
              </a:rPr>
              <a:t> van </a:t>
            </a:r>
            <a:r>
              <a:rPr lang="en-US" dirty="0" err="1">
                <a:latin typeface="Modern Love Caps" pitchFamily="82" charset="0"/>
              </a:rPr>
              <a:t>wolfwinkle</a:t>
            </a:r>
            <a:endParaRPr lang="en-US" dirty="0">
              <a:latin typeface="Modern Love Caps" pitchFamily="82" charset="0"/>
            </a:endParaRP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44458D6F-CB74-58FA-85FE-55EFDBDF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28474" r="36791" b="26975"/>
          <a:stretch/>
        </p:blipFill>
        <p:spPr bwMode="auto">
          <a:xfrm>
            <a:off x="423862" y="2943226"/>
            <a:ext cx="2776538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79A135-F91C-9DD8-B329-3D9A08EBBB52}"/>
              </a:ext>
            </a:extLst>
          </p:cNvPr>
          <p:cNvSpPr txBox="1">
            <a:spLocks/>
          </p:cNvSpPr>
          <p:nvPr/>
        </p:nvSpPr>
        <p:spPr>
          <a:xfrm>
            <a:off x="5062537" y="5571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latin typeface="Modern Love Caps" pitchFamily="82" charset="0"/>
              </a:rPr>
              <a:t>“Never forget the why”</a:t>
            </a:r>
            <a:endParaRPr lang="en-US" dirty="0">
              <a:latin typeface="Modern Love Cap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B6F764A-5649-9C84-3E20-969B3C25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59" y="-71438"/>
            <a:ext cx="8151482" cy="70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BC94A-8D29-2FF0-7C97-D4BD09C60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827" y="0"/>
            <a:ext cx="7511143" cy="6914103"/>
          </a:xfrm>
        </p:spPr>
      </p:pic>
    </p:spTree>
    <p:extLst>
      <p:ext uri="{BB962C8B-B14F-4D97-AF65-F5344CB8AC3E}">
        <p14:creationId xmlns:p14="http://schemas.microsoft.com/office/powerpoint/2010/main" val="425694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2417-DAFF-9CC6-00BA-DFB324E9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4EA263F-2CC0-7B97-3BC7-9A26CBD9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7800"/>
            <a:ext cx="12192000" cy="7193599"/>
          </a:xfrm>
        </p:spPr>
      </p:pic>
    </p:spTree>
    <p:extLst>
      <p:ext uri="{BB962C8B-B14F-4D97-AF65-F5344CB8AC3E}">
        <p14:creationId xmlns:p14="http://schemas.microsoft.com/office/powerpoint/2010/main" val="23983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03E84D6-5A1C-8B07-CBA8-8DAAC36E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305">
            <a:off x="4146095" y="651882"/>
            <a:ext cx="5161835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873D141-E3F3-2F23-A5E5-FA6016ED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495">
            <a:off x="57149" y="130338"/>
            <a:ext cx="394620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FEE89F-DAEC-F151-313F-3C29C455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357188"/>
            <a:ext cx="2823984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0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5FC0B-E6C2-3A1D-0181-7F489450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2" y="2227035"/>
            <a:ext cx="9124017" cy="5429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747FE-631D-A952-FF24-555B4E9DB7B3}"/>
              </a:ext>
            </a:extLst>
          </p:cNvPr>
          <p:cNvSpPr txBox="1"/>
          <p:nvPr/>
        </p:nvSpPr>
        <p:spPr>
          <a:xfrm>
            <a:off x="4018617" y="657375"/>
            <a:ext cx="6955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 Caps" panose="020F0502020204030204" pitchFamily="34" charset="0"/>
                <a:cs typeface="Modern Love Caps" panose="020F0502020204030204" pitchFamily="34" charset="0"/>
              </a:rPr>
              <a:t>£200,000</a:t>
            </a:r>
          </a:p>
        </p:txBody>
      </p:sp>
    </p:spTree>
    <p:extLst>
      <p:ext uri="{BB962C8B-B14F-4D97-AF65-F5344CB8AC3E}">
        <p14:creationId xmlns:p14="http://schemas.microsoft.com/office/powerpoint/2010/main" val="394186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75FC216-47CD-C666-1376-D880694493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35" y="-682227"/>
            <a:ext cx="8822530" cy="88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2005C-EF6A-950F-2266-E4CEE23C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220" y="1027906"/>
            <a:ext cx="3492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D758-20AA-083F-1BC1-EC31EEBC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7055E-29E4-8FC2-2F7E-8A77C012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No photo description available.">
            <a:extLst>
              <a:ext uri="{FF2B5EF4-FFF2-40B4-BE49-F238E27FC236}">
                <a16:creationId xmlns:a16="http://schemas.microsoft.com/office/drawing/2014/main" id="{567151D5-A42D-CB0C-1BE3-3A7DA837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329"/>
            <a:ext cx="12192000" cy="792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CD5EE-FC3E-1933-54F4-B19884B90F27}"/>
              </a:ext>
            </a:extLst>
          </p:cNvPr>
          <p:cNvSpPr txBox="1"/>
          <p:nvPr/>
        </p:nvSpPr>
        <p:spPr>
          <a:xfrm>
            <a:off x="10031867" y="80872"/>
            <a:ext cx="235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dern Love Caps" panose="020F0502020204030204" pitchFamily="34" charset="0"/>
                <a:cs typeface="Modern Love Caps" panose="020F0502020204030204" pitchFamily="34" charset="0"/>
              </a:rPr>
              <a:t>Jennifer </a:t>
            </a:r>
            <a:r>
              <a:rPr lang="en-US" sz="3600" dirty="0" err="1">
                <a:latin typeface="Modern Love Caps" panose="020F0502020204030204" pitchFamily="34" charset="0"/>
                <a:cs typeface="Modern Love Caps" panose="020F0502020204030204" pitchFamily="34" charset="0"/>
              </a:rPr>
              <a:t>Nofez</a:t>
            </a:r>
            <a:endParaRPr lang="en-US" sz="3600" dirty="0">
              <a:latin typeface="Modern Love Caps" panose="020F0502020204030204" pitchFamily="34" charset="0"/>
              <a:cs typeface="Modern Love Caps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5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 photo description available.">
            <a:extLst>
              <a:ext uri="{FF2B5EF4-FFF2-40B4-BE49-F238E27FC236}">
                <a16:creationId xmlns:a16="http://schemas.microsoft.com/office/drawing/2014/main" id="{CDB3B7E5-1043-05D6-5B34-422F1C09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410"/>
            <a:ext cx="12363450" cy="92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F1BB8-4374-1080-6F79-82A03C74B467}"/>
              </a:ext>
            </a:extLst>
          </p:cNvPr>
          <p:cNvSpPr txBox="1"/>
          <p:nvPr/>
        </p:nvSpPr>
        <p:spPr>
          <a:xfrm>
            <a:off x="9361601" y="608920"/>
            <a:ext cx="260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dern Love Caps" pitchFamily="82" charset="0"/>
              </a:rPr>
              <a:t>Simon Towel </a:t>
            </a:r>
          </a:p>
        </p:txBody>
      </p:sp>
    </p:spTree>
    <p:extLst>
      <p:ext uri="{BB962C8B-B14F-4D97-AF65-F5344CB8AC3E}">
        <p14:creationId xmlns:p14="http://schemas.microsoft.com/office/powerpoint/2010/main" val="121065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No photo description available.">
            <a:extLst>
              <a:ext uri="{FF2B5EF4-FFF2-40B4-BE49-F238E27FC236}">
                <a16:creationId xmlns:a16="http://schemas.microsoft.com/office/drawing/2014/main" id="{FE839CA4-7AD0-9683-B558-741C079A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053CB-8DC4-A863-E3CF-F6127B379C30}"/>
              </a:ext>
            </a:extLst>
          </p:cNvPr>
          <p:cNvSpPr txBox="1"/>
          <p:nvPr/>
        </p:nvSpPr>
        <p:spPr>
          <a:xfrm>
            <a:off x="9734550" y="381575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dern Love Caps" pitchFamily="82" charset="0"/>
              </a:rPr>
              <a:t>Elton Swan</a:t>
            </a:r>
          </a:p>
        </p:txBody>
      </p:sp>
    </p:spTree>
    <p:extLst>
      <p:ext uri="{BB962C8B-B14F-4D97-AF65-F5344CB8AC3E}">
        <p14:creationId xmlns:p14="http://schemas.microsoft.com/office/powerpoint/2010/main" val="342571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BEDF8A0E-7546-50FF-6F18-C27DEB31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et Portraits by Hercule - Points of Light">
            <a:extLst>
              <a:ext uri="{FF2B5EF4-FFF2-40B4-BE49-F238E27FC236}">
                <a16:creationId xmlns:a16="http://schemas.microsoft.com/office/drawing/2014/main" id="{0F91EE55-86BD-C517-F6C6-632A2951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743" y="2"/>
            <a:ext cx="51434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oints of Light">
            <a:extLst>
              <a:ext uri="{FF2B5EF4-FFF2-40B4-BE49-F238E27FC236}">
                <a16:creationId xmlns:a16="http://schemas.microsoft.com/office/drawing/2014/main" id="{925010D3-99EA-0788-EDE3-BB7EA37359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27" y="6006161"/>
            <a:ext cx="1449388" cy="6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0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10962</TotalTime>
  <Words>73</Words>
  <Application>Microsoft Office PowerPoint</Application>
  <PresentationFormat>Widescreen</PresentationFormat>
  <Paragraphs>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Modern Love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Banks</dc:creator>
  <cp:lastModifiedBy>Joanna Culling</cp:lastModifiedBy>
  <cp:revision>2</cp:revision>
  <dcterms:created xsi:type="dcterms:W3CDTF">2022-10-31T15:59:57Z</dcterms:created>
  <dcterms:modified xsi:type="dcterms:W3CDTF">2022-11-08T09:34:29Z</dcterms:modified>
</cp:coreProperties>
</file>