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1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9" r:id="rId20"/>
    <p:sldId id="274" r:id="rId21"/>
    <p:sldId id="275" r:id="rId22"/>
    <p:sldId id="280" r:id="rId23"/>
    <p:sldId id="277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otham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otham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otham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otham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otham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otham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otham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otham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otham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36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>
        <p:scale>
          <a:sx n="50" d="100"/>
          <a:sy n="50" d="100"/>
        </p:scale>
        <p:origin x="1544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0" name="Shape 25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3200">
        <a:latin typeface="Avenir"/>
        <a:ea typeface="Avenir"/>
        <a:cs typeface="Avenir"/>
        <a:sym typeface="Avenir Roman"/>
      </a:defRPr>
    </a:lvl1pPr>
    <a:lvl2pPr indent="228600" defTabSz="457200" latinLnBrk="0">
      <a:lnSpc>
        <a:spcPct val="125000"/>
      </a:lnSpc>
      <a:defRPr sz="3200">
        <a:latin typeface="Avenir"/>
        <a:ea typeface="Avenir"/>
        <a:cs typeface="Avenir"/>
        <a:sym typeface="Avenir Roman"/>
      </a:defRPr>
    </a:lvl2pPr>
    <a:lvl3pPr indent="457200" defTabSz="457200" latinLnBrk="0">
      <a:lnSpc>
        <a:spcPct val="125000"/>
      </a:lnSpc>
      <a:defRPr sz="3200">
        <a:latin typeface="Avenir"/>
        <a:ea typeface="Avenir"/>
        <a:cs typeface="Avenir"/>
        <a:sym typeface="Avenir Roman"/>
      </a:defRPr>
    </a:lvl3pPr>
    <a:lvl4pPr indent="685800" defTabSz="457200" latinLnBrk="0">
      <a:lnSpc>
        <a:spcPct val="125000"/>
      </a:lnSpc>
      <a:defRPr sz="3200">
        <a:latin typeface="Avenir"/>
        <a:ea typeface="Avenir"/>
        <a:cs typeface="Avenir"/>
        <a:sym typeface="Avenir Roman"/>
      </a:defRPr>
    </a:lvl4pPr>
    <a:lvl5pPr indent="914400" defTabSz="457200" latinLnBrk="0">
      <a:lnSpc>
        <a:spcPct val="125000"/>
      </a:lnSpc>
      <a:defRPr sz="3200">
        <a:latin typeface="Avenir"/>
        <a:ea typeface="Avenir"/>
        <a:cs typeface="Avenir"/>
        <a:sym typeface="Avenir Roman"/>
      </a:defRPr>
    </a:lvl5pPr>
    <a:lvl6pPr indent="1143000" defTabSz="457200" latinLnBrk="0">
      <a:lnSpc>
        <a:spcPct val="125000"/>
      </a:lnSpc>
      <a:defRPr sz="3200">
        <a:latin typeface="Avenir"/>
        <a:ea typeface="Avenir"/>
        <a:cs typeface="Avenir"/>
        <a:sym typeface="Avenir Roman"/>
      </a:defRPr>
    </a:lvl6pPr>
    <a:lvl7pPr indent="1371600" defTabSz="457200" latinLnBrk="0">
      <a:lnSpc>
        <a:spcPct val="125000"/>
      </a:lnSpc>
      <a:defRPr sz="3200">
        <a:latin typeface="Avenir"/>
        <a:ea typeface="Avenir"/>
        <a:cs typeface="Avenir"/>
        <a:sym typeface="Avenir Roman"/>
      </a:defRPr>
    </a:lvl7pPr>
    <a:lvl8pPr indent="1600200" defTabSz="457200" latinLnBrk="0">
      <a:lnSpc>
        <a:spcPct val="125000"/>
      </a:lnSpc>
      <a:defRPr sz="3200">
        <a:latin typeface="Avenir"/>
        <a:ea typeface="Avenir"/>
        <a:cs typeface="Avenir"/>
        <a:sym typeface="Avenir Roman"/>
      </a:defRPr>
    </a:lvl8pPr>
    <a:lvl9pPr indent="1828800" defTabSz="457200" latinLnBrk="0">
      <a:lnSpc>
        <a:spcPct val="125000"/>
      </a:lnSpc>
      <a:defRPr sz="3200">
        <a:latin typeface="Avenir"/>
        <a:ea typeface="Avenir"/>
        <a:cs typeface="Avenir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2563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sight-ful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/>
          <p:cNvSpPr/>
          <p:nvPr/>
        </p:nvSpPr>
        <p:spPr>
          <a:xfrm>
            <a:off x="-178595" y="-32743"/>
            <a:ext cx="24741190" cy="13781486"/>
          </a:xfrm>
          <a:prstGeom prst="rect">
            <a:avLst/>
          </a:prstGeom>
          <a:solidFill>
            <a:srgbClr val="263746"/>
          </a:solidFill>
          <a:ln w="25400">
            <a:solidFill>
              <a:srgbClr val="85888D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latin typeface="Gotham Book"/>
                <a:ea typeface="Gotham Book"/>
                <a:cs typeface="Gotham Book"/>
                <a:sym typeface="Gotham Book"/>
              </a:defRPr>
            </a:pPr>
            <a:endParaRPr/>
          </a:p>
        </p:txBody>
      </p:sp>
      <p:pic>
        <p:nvPicPr>
          <p:cNvPr id="13" name="INSIGHT-FUL LOGO 190516 WHITE.pdf" descr="INSIGHT-FUL LOGO 190516 WHIT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6540" y="4679950"/>
            <a:ext cx="7350920" cy="435610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No b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Image"/>
          <p:cNvSpPr>
            <a:spLocks noGrp="1"/>
          </p:cNvSpPr>
          <p:nvPr>
            <p:ph type="pic" idx="21"/>
          </p:nvPr>
        </p:nvSpPr>
        <p:spPr>
          <a:xfrm>
            <a:off x="-7409" y="-508629"/>
            <a:ext cx="24420183" cy="162886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7" name="Title Text"/>
          <p:cNvSpPr>
            <a:spLocks noGrp="1"/>
          </p:cNvSpPr>
          <p:nvPr>
            <p:ph type="title"/>
          </p:nvPr>
        </p:nvSpPr>
        <p:spPr>
          <a:xfrm>
            <a:off x="254000" y="12584641"/>
            <a:ext cx="24368127" cy="1149219"/>
          </a:xfrm>
          <a:prstGeom prst="rect">
            <a:avLst/>
          </a:prstGeom>
        </p:spPr>
        <p:txBody>
          <a:bodyPr lIns="254000" tIns="254000" rIns="254000" bIns="254000"/>
          <a:lstStyle>
            <a:lvl1pPr algn="l">
              <a:defRPr sz="45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01625"/>
            <a:ext cx="494513" cy="51117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Text"/>
          <p:cNvSpPr txBox="1">
            <a:spLocks noGrp="1"/>
          </p:cNvSpPr>
          <p:nvPr>
            <p:ph type="title"/>
          </p:nvPr>
        </p:nvSpPr>
        <p:spPr>
          <a:xfrm>
            <a:off x="508000" y="81557"/>
            <a:ext cx="7500938" cy="3896189"/>
          </a:xfrm>
          <a:prstGeom prst="rect">
            <a:avLst/>
          </a:prstGeom>
        </p:spPr>
        <p:txBody>
          <a:bodyPr anchor="b"/>
          <a:lstStyle>
            <a:lvl1pPr algn="l"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10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8000" y="4766865"/>
            <a:ext cx="7500938" cy="5768579"/>
          </a:xfrm>
          <a:prstGeom prst="rect">
            <a:avLst/>
          </a:prstGeom>
        </p:spPr>
        <p:txBody>
          <a:bodyPr lIns="71437" tIns="71437" rIns="71437" bIns="71437" anchor="t"/>
          <a:lstStyle>
            <a:lvl1pPr marL="0" indent="0">
              <a:lnSpc>
                <a:spcPct val="150000"/>
              </a:lnSpc>
              <a:spcBef>
                <a:spcPts val="0"/>
              </a:spcBef>
              <a:buClrTx/>
              <a:buSzTx/>
              <a:buNone/>
              <a:defRPr sz="4000">
                <a:solidFill>
                  <a:srgbClr val="E61A76"/>
                </a:solidFill>
              </a:defRPr>
            </a:lvl1pPr>
            <a:lvl2pPr marL="0" indent="228600">
              <a:lnSpc>
                <a:spcPct val="150000"/>
              </a:lnSpc>
              <a:spcBef>
                <a:spcPts val="0"/>
              </a:spcBef>
              <a:buClrTx/>
              <a:buSzTx/>
              <a:buNone/>
              <a:defRPr sz="4000">
                <a:solidFill>
                  <a:srgbClr val="E61A76"/>
                </a:solidFill>
              </a:defRPr>
            </a:lvl2pPr>
            <a:lvl3pPr marL="0" indent="457200">
              <a:lnSpc>
                <a:spcPct val="150000"/>
              </a:lnSpc>
              <a:spcBef>
                <a:spcPts val="0"/>
              </a:spcBef>
              <a:buClrTx/>
              <a:buSzTx/>
              <a:buNone/>
              <a:defRPr sz="4000">
                <a:solidFill>
                  <a:srgbClr val="E61A76"/>
                </a:solidFill>
              </a:defRPr>
            </a:lvl3pPr>
            <a:lvl4pPr marL="0" indent="685800">
              <a:lnSpc>
                <a:spcPct val="150000"/>
              </a:lnSpc>
              <a:spcBef>
                <a:spcPts val="0"/>
              </a:spcBef>
              <a:buClrTx/>
              <a:buSzTx/>
              <a:buNone/>
              <a:defRPr sz="4000">
                <a:solidFill>
                  <a:srgbClr val="E61A76"/>
                </a:solidFill>
              </a:defRPr>
            </a:lvl4pPr>
            <a:lvl5pPr marL="0" indent="914400">
              <a:lnSpc>
                <a:spcPct val="150000"/>
              </a:lnSpc>
              <a:spcBef>
                <a:spcPts val="0"/>
              </a:spcBef>
              <a:buClrTx/>
              <a:buSzTx/>
              <a:buNone/>
              <a:defRPr sz="4000">
                <a:solidFill>
                  <a:srgbClr val="E61A7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Image"/>
          <p:cNvSpPr>
            <a:spLocks noGrp="1"/>
          </p:cNvSpPr>
          <p:nvPr>
            <p:ph type="pic" idx="21"/>
          </p:nvPr>
        </p:nvSpPr>
        <p:spPr>
          <a:xfrm>
            <a:off x="8232680" y="54834"/>
            <a:ext cx="18783358" cy="12522240"/>
          </a:xfrm>
          <a:prstGeom prst="rect">
            <a:avLst/>
          </a:prstGeom>
          <a:effectLst>
            <a:outerShdw blurRad="3556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ower Title &amp; 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2658665"/>
            <a:ext cx="11146731" cy="8932169"/>
          </a:xfrm>
          <a:prstGeom prst="rect">
            <a:avLst/>
          </a:prstGeom>
        </p:spPr>
        <p:txBody>
          <a:bodyPr lIns="71437" tIns="71437" rIns="71437" bIns="71437" anchor="t"/>
          <a:lstStyle>
            <a:lvl1pPr marL="0" indent="0">
              <a:lnSpc>
                <a:spcPct val="150000"/>
              </a:lnSpc>
              <a:spcBef>
                <a:spcPts val="0"/>
              </a:spcBef>
              <a:buClrTx/>
              <a:buSzTx/>
              <a:buNone/>
              <a:defRPr sz="4000">
                <a:solidFill>
                  <a:srgbClr val="E61A76"/>
                </a:solidFill>
              </a:defRPr>
            </a:lvl1pPr>
            <a:lvl2pPr marL="0" indent="228600">
              <a:lnSpc>
                <a:spcPct val="150000"/>
              </a:lnSpc>
              <a:spcBef>
                <a:spcPts val="0"/>
              </a:spcBef>
              <a:buClrTx/>
              <a:buSzTx/>
              <a:buNone/>
              <a:defRPr sz="4000">
                <a:solidFill>
                  <a:srgbClr val="E61A76"/>
                </a:solidFill>
              </a:defRPr>
            </a:lvl2pPr>
            <a:lvl3pPr marL="0" indent="457200">
              <a:lnSpc>
                <a:spcPct val="150000"/>
              </a:lnSpc>
              <a:spcBef>
                <a:spcPts val="0"/>
              </a:spcBef>
              <a:buClrTx/>
              <a:buSzTx/>
              <a:buNone/>
              <a:defRPr sz="4000">
                <a:solidFill>
                  <a:srgbClr val="E61A76"/>
                </a:solidFill>
              </a:defRPr>
            </a:lvl3pPr>
            <a:lvl4pPr marL="0" indent="685800">
              <a:lnSpc>
                <a:spcPct val="150000"/>
              </a:lnSpc>
              <a:spcBef>
                <a:spcPts val="0"/>
              </a:spcBef>
              <a:buClrTx/>
              <a:buSzTx/>
              <a:buNone/>
              <a:defRPr sz="4000">
                <a:solidFill>
                  <a:srgbClr val="E61A76"/>
                </a:solidFill>
              </a:defRPr>
            </a:lvl4pPr>
            <a:lvl5pPr marL="0" indent="914400">
              <a:lnSpc>
                <a:spcPct val="150000"/>
              </a:lnSpc>
              <a:spcBef>
                <a:spcPts val="0"/>
              </a:spcBef>
              <a:buClrTx/>
              <a:buSzTx/>
              <a:buNone/>
              <a:defRPr sz="4000">
                <a:solidFill>
                  <a:srgbClr val="E61A7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" name="Image"/>
          <p:cNvSpPr>
            <a:spLocks noGrp="1"/>
          </p:cNvSpPr>
          <p:nvPr>
            <p:ph type="pic" idx="21"/>
          </p:nvPr>
        </p:nvSpPr>
        <p:spPr>
          <a:xfrm>
            <a:off x="8232680" y="54834"/>
            <a:ext cx="18783358" cy="12522240"/>
          </a:xfrm>
          <a:prstGeom prst="rect">
            <a:avLst/>
          </a:prstGeom>
          <a:effectLst>
            <a:outerShdw blurRad="3556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7" name="Title Text"/>
          <p:cNvSpPr/>
          <p:nvPr/>
        </p:nvSpPr>
        <p:spPr>
          <a:xfrm>
            <a:off x="254000" y="12584641"/>
            <a:ext cx="24368127" cy="1149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0" tIns="254000" rIns="254000" bIns="254000" anchor="ctr">
            <a:normAutofit lnSpcReduction="10000"/>
          </a:bodyPr>
          <a:lstStyle>
            <a:lvl1pPr algn="l">
              <a:defRPr sz="45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"/>
          <p:cNvSpPr/>
          <p:nvPr/>
        </p:nvSpPr>
        <p:spPr>
          <a:xfrm>
            <a:off x="-178594" y="-32743"/>
            <a:ext cx="24601887" cy="13781486"/>
          </a:xfrm>
          <a:prstGeom prst="rect">
            <a:avLst/>
          </a:prstGeom>
          <a:solidFill>
            <a:srgbClr val="E61A76"/>
          </a:solidFill>
          <a:ln w="25400">
            <a:solidFill>
              <a:srgbClr val="85888D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latin typeface="Gotham Book"/>
                <a:ea typeface="Gotham Book"/>
                <a:cs typeface="Gotham Book"/>
                <a:sym typeface="Gotham Book"/>
              </a:defRPr>
            </a:pPr>
            <a:endParaRPr/>
          </a:p>
        </p:txBody>
      </p:sp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4387453" y="4662619"/>
            <a:ext cx="15609094" cy="30360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127" name="INSIGHT-FUL LOGO 190516 WHITE.pdf" descr="INSIGHT-FUL LOGO 190516 WHIT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6005" y="12645280"/>
            <a:ext cx="1683611" cy="997695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"/>
          <p:cNvSpPr/>
          <p:nvPr/>
        </p:nvSpPr>
        <p:spPr>
          <a:xfrm>
            <a:off x="-178594" y="-32743"/>
            <a:ext cx="24601887" cy="13781486"/>
          </a:xfrm>
          <a:prstGeom prst="rect">
            <a:avLst/>
          </a:prstGeom>
          <a:solidFill>
            <a:srgbClr val="273743"/>
          </a:solidFill>
          <a:ln w="25400">
            <a:solidFill>
              <a:srgbClr val="85888D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latin typeface="Gotham Book"/>
                <a:ea typeface="Gotham Book"/>
                <a:cs typeface="Gotham Book"/>
                <a:sym typeface="Gotham Book"/>
              </a:defRPr>
            </a:pPr>
            <a:endParaRPr/>
          </a:p>
        </p:txBody>
      </p:sp>
      <p:sp>
        <p:nvSpPr>
          <p:cNvPr id="136" name="Title Text"/>
          <p:cNvSpPr txBox="1">
            <a:spLocks noGrp="1"/>
          </p:cNvSpPr>
          <p:nvPr>
            <p:ph type="title"/>
          </p:nvPr>
        </p:nvSpPr>
        <p:spPr>
          <a:xfrm>
            <a:off x="4387453" y="4662619"/>
            <a:ext cx="15609094" cy="30360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137" name="INSIGHT-FUL LOGO 190516 WHITE.pdf" descr="INSIGHT-FUL LOGO 190516 WHIT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6005" y="12645280"/>
            <a:ext cx="1683611" cy="997695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"/>
          <p:cNvSpPr/>
          <p:nvPr/>
        </p:nvSpPr>
        <p:spPr>
          <a:xfrm>
            <a:off x="-178594" y="-32743"/>
            <a:ext cx="24601887" cy="13781486"/>
          </a:xfrm>
          <a:prstGeom prst="rect">
            <a:avLst/>
          </a:prstGeom>
          <a:solidFill>
            <a:srgbClr val="231560"/>
          </a:solidFill>
          <a:ln w="25400">
            <a:solidFill>
              <a:srgbClr val="85888D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latin typeface="Gotham Book"/>
                <a:ea typeface="Gotham Book"/>
                <a:cs typeface="Gotham Book"/>
                <a:sym typeface="Gotham Book"/>
              </a:defRPr>
            </a:pPr>
            <a:endParaRPr/>
          </a:p>
        </p:txBody>
      </p:sp>
      <p:sp>
        <p:nvSpPr>
          <p:cNvPr id="146" name="Title Text"/>
          <p:cNvSpPr txBox="1">
            <a:spLocks noGrp="1"/>
          </p:cNvSpPr>
          <p:nvPr>
            <p:ph type="title"/>
          </p:nvPr>
        </p:nvSpPr>
        <p:spPr>
          <a:xfrm>
            <a:off x="4387453" y="4662619"/>
            <a:ext cx="15609094" cy="30360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147" name="INSIGHT-FUL LOGO 190516 WHITE.pdf" descr="INSIGHT-FUL LOGO 190516 WHIT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6005" y="12645280"/>
            <a:ext cx="1683611" cy="997695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Rectangle"/>
          <p:cNvSpPr/>
          <p:nvPr/>
        </p:nvSpPr>
        <p:spPr>
          <a:xfrm>
            <a:off x="-178594" y="-32743"/>
            <a:ext cx="24601887" cy="13781486"/>
          </a:xfrm>
          <a:prstGeom prst="rect">
            <a:avLst/>
          </a:prstGeom>
          <a:solidFill>
            <a:srgbClr val="A71D8C"/>
          </a:solidFill>
          <a:ln w="25400">
            <a:solidFill>
              <a:srgbClr val="85888D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latin typeface="Gotham Book"/>
                <a:ea typeface="Gotham Book"/>
                <a:cs typeface="Gotham Book"/>
                <a:sym typeface="Gotham Book"/>
              </a:defRPr>
            </a:pPr>
            <a:endParaRPr/>
          </a:p>
        </p:txBody>
      </p:sp>
      <p:sp>
        <p:nvSpPr>
          <p:cNvPr id="156" name="Title Text"/>
          <p:cNvSpPr txBox="1">
            <a:spLocks noGrp="1"/>
          </p:cNvSpPr>
          <p:nvPr>
            <p:ph type="title"/>
          </p:nvPr>
        </p:nvSpPr>
        <p:spPr>
          <a:xfrm>
            <a:off x="4387453" y="4662619"/>
            <a:ext cx="15609094" cy="30360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157" name="INSIGHT-FUL LOGO 190516 WHITE.pdf" descr="INSIGHT-FUL LOGO 190516 WHIT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6005" y="12645280"/>
            <a:ext cx="1683611" cy="997695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tangle"/>
          <p:cNvSpPr/>
          <p:nvPr/>
        </p:nvSpPr>
        <p:spPr>
          <a:xfrm>
            <a:off x="-178594" y="-32743"/>
            <a:ext cx="24601887" cy="13781486"/>
          </a:xfrm>
          <a:prstGeom prst="rect">
            <a:avLst/>
          </a:prstGeom>
          <a:solidFill>
            <a:srgbClr val="A40164"/>
          </a:solidFill>
          <a:ln w="25400">
            <a:solidFill>
              <a:srgbClr val="85888D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latin typeface="Gotham Book"/>
                <a:ea typeface="Gotham Book"/>
                <a:cs typeface="Gotham Book"/>
                <a:sym typeface="Gotham Book"/>
              </a:defRPr>
            </a:pPr>
            <a:endParaRPr/>
          </a:p>
        </p:txBody>
      </p:sp>
      <p:sp>
        <p:nvSpPr>
          <p:cNvPr id="166" name="Title Text"/>
          <p:cNvSpPr txBox="1">
            <a:spLocks noGrp="1"/>
          </p:cNvSpPr>
          <p:nvPr>
            <p:ph type="title"/>
          </p:nvPr>
        </p:nvSpPr>
        <p:spPr>
          <a:xfrm>
            <a:off x="4387453" y="4662619"/>
            <a:ext cx="15609094" cy="30360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167" name="INSIGHT-FUL LOGO 190516 WHITE.pdf" descr="INSIGHT-FUL LOGO 190516 WHIT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6005" y="12645280"/>
            <a:ext cx="1683611" cy="997695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ectangle"/>
          <p:cNvSpPr/>
          <p:nvPr/>
        </p:nvSpPr>
        <p:spPr>
          <a:xfrm>
            <a:off x="-178594" y="-32743"/>
            <a:ext cx="24601887" cy="13781486"/>
          </a:xfrm>
          <a:prstGeom prst="rect">
            <a:avLst/>
          </a:prstGeom>
          <a:solidFill>
            <a:srgbClr val="101720"/>
          </a:solidFill>
          <a:ln w="25400">
            <a:solidFill>
              <a:srgbClr val="85888D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latin typeface="Gotham Book"/>
                <a:ea typeface="Gotham Book"/>
                <a:cs typeface="Gotham Book"/>
                <a:sym typeface="Gotham Book"/>
              </a:defRPr>
            </a:pPr>
            <a:endParaRPr/>
          </a:p>
        </p:txBody>
      </p:sp>
      <p:sp>
        <p:nvSpPr>
          <p:cNvPr id="176" name="Title Text"/>
          <p:cNvSpPr txBox="1">
            <a:spLocks noGrp="1"/>
          </p:cNvSpPr>
          <p:nvPr>
            <p:ph type="title"/>
          </p:nvPr>
        </p:nvSpPr>
        <p:spPr>
          <a:xfrm>
            <a:off x="4387453" y="4662619"/>
            <a:ext cx="15609094" cy="30360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177" name="INSIGHT-FUL LOGO 190516 WHITE.pdf" descr="INSIGHT-FUL LOGO 190516 WHIT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6005" y="12645280"/>
            <a:ext cx="1683611" cy="997695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le Text"/>
          <p:cNvSpPr txBox="1">
            <a:spLocks noGrp="1"/>
          </p:cNvSpPr>
          <p:nvPr>
            <p:ph type="title"/>
          </p:nvPr>
        </p:nvSpPr>
        <p:spPr>
          <a:xfrm>
            <a:off x="513953" y="134011"/>
            <a:ext cx="23224529" cy="3036095"/>
          </a:xfrm>
          <a:prstGeom prst="rect">
            <a:avLst/>
          </a:prstGeom>
        </p:spPr>
        <p:txBody>
          <a:bodyPr lIns="254000" tIns="254000" rIns="254000" bIns="254000"/>
          <a:lstStyle>
            <a:lvl1pPr algn="l">
              <a:defRPr sz="10000"/>
            </a:lvl1pPr>
          </a:lstStyle>
          <a:p>
            <a:r>
              <a:t>Title Text</a:t>
            </a:r>
          </a:p>
        </p:txBody>
      </p:sp>
      <p:sp>
        <p:nvSpPr>
          <p:cNvPr id="186" name="Body Level One…"/>
          <p:cNvSpPr txBox="1">
            <a:spLocks noGrp="1"/>
          </p:cNvSpPr>
          <p:nvPr>
            <p:ph type="body" idx="1"/>
          </p:nvPr>
        </p:nvSpPr>
        <p:spPr>
          <a:xfrm>
            <a:off x="513953" y="3220905"/>
            <a:ext cx="23224530" cy="8840391"/>
          </a:xfrm>
          <a:prstGeom prst="rect">
            <a:avLst/>
          </a:prstGeom>
        </p:spPr>
        <p:txBody>
          <a:bodyPr lIns="71437" tIns="71437" rIns="71437" bIns="71437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sight-ful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"/>
          <p:cNvSpPr/>
          <p:nvPr/>
        </p:nvSpPr>
        <p:spPr>
          <a:xfrm>
            <a:off x="-178594" y="-32743"/>
            <a:ext cx="24741190" cy="13781486"/>
          </a:xfrm>
          <a:prstGeom prst="rect">
            <a:avLst/>
          </a:prstGeom>
          <a:solidFill>
            <a:srgbClr val="EA1D76"/>
          </a:solidFill>
          <a:ln w="25400">
            <a:solidFill>
              <a:srgbClr val="85888D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latin typeface="Gotham Book"/>
                <a:ea typeface="Gotham Book"/>
                <a:cs typeface="Gotham Book"/>
                <a:sym typeface="Gotham Book"/>
              </a:defRPr>
            </a:pPr>
            <a:endParaRPr/>
          </a:p>
        </p:txBody>
      </p:sp>
      <p:pic>
        <p:nvPicPr>
          <p:cNvPr id="22" name="INSIGHT-FUL LOGO 190516 WHITE.pdf" descr="INSIGHT-FUL LOGO 190516 WHIT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6540" y="4679950"/>
            <a:ext cx="7350920" cy="435610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ower 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Body Level One…"/>
          <p:cNvSpPr txBox="1">
            <a:spLocks noGrp="1"/>
          </p:cNvSpPr>
          <p:nvPr>
            <p:ph type="body" idx="1"/>
          </p:nvPr>
        </p:nvSpPr>
        <p:spPr>
          <a:xfrm>
            <a:off x="412353" y="1544505"/>
            <a:ext cx="23224530" cy="10416977"/>
          </a:xfrm>
          <a:prstGeom prst="rect">
            <a:avLst/>
          </a:prstGeom>
        </p:spPr>
        <p:txBody>
          <a:bodyPr lIns="71437" tIns="71437" rIns="71437" bIns="71437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5" name="Title Text"/>
          <p:cNvSpPr/>
          <p:nvPr/>
        </p:nvSpPr>
        <p:spPr>
          <a:xfrm>
            <a:off x="254000" y="12584641"/>
            <a:ext cx="24368127" cy="1149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0" tIns="254000" rIns="254000" bIns="254000" anchor="ctr">
            <a:normAutofit lnSpcReduction="10000"/>
          </a:bodyPr>
          <a:lstStyle>
            <a:lvl1pPr algn="l">
              <a:defRPr sz="45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Image"/>
          <p:cNvSpPr>
            <a:spLocks noGrp="1"/>
          </p:cNvSpPr>
          <p:nvPr>
            <p:ph type="pic" idx="21"/>
          </p:nvPr>
        </p:nvSpPr>
        <p:spPr>
          <a:xfrm>
            <a:off x="-5472543" y="175749"/>
            <a:ext cx="18600937" cy="1240062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2" name="Image"/>
          <p:cNvSpPr>
            <a:spLocks noGrp="1"/>
          </p:cNvSpPr>
          <p:nvPr>
            <p:ph type="pic" idx="22"/>
          </p:nvPr>
        </p:nvSpPr>
        <p:spPr>
          <a:xfrm>
            <a:off x="9482520" y="4626300"/>
            <a:ext cx="15033170" cy="100273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3" name="Image"/>
          <p:cNvSpPr>
            <a:spLocks noGrp="1"/>
          </p:cNvSpPr>
          <p:nvPr>
            <p:ph type="pic" idx="23"/>
          </p:nvPr>
        </p:nvSpPr>
        <p:spPr>
          <a:xfrm>
            <a:off x="9182228" y="-1853952"/>
            <a:ext cx="15317274" cy="102115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ower Title &amp; 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Image"/>
          <p:cNvSpPr>
            <a:spLocks noGrp="1"/>
          </p:cNvSpPr>
          <p:nvPr>
            <p:ph type="pic" idx="21"/>
          </p:nvPr>
        </p:nvSpPr>
        <p:spPr>
          <a:xfrm>
            <a:off x="-5472543" y="175749"/>
            <a:ext cx="18600937" cy="1240062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2" name="Image"/>
          <p:cNvSpPr>
            <a:spLocks noGrp="1"/>
          </p:cNvSpPr>
          <p:nvPr>
            <p:ph type="pic" idx="22"/>
          </p:nvPr>
        </p:nvSpPr>
        <p:spPr>
          <a:xfrm>
            <a:off x="9482520" y="4626300"/>
            <a:ext cx="15033170" cy="100273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3" name="Image"/>
          <p:cNvSpPr>
            <a:spLocks noGrp="1"/>
          </p:cNvSpPr>
          <p:nvPr>
            <p:ph type="pic" idx="23"/>
          </p:nvPr>
        </p:nvSpPr>
        <p:spPr>
          <a:xfrm>
            <a:off x="9182228" y="-1853952"/>
            <a:ext cx="15317274" cy="102115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4" name="Title Text"/>
          <p:cNvSpPr/>
          <p:nvPr/>
        </p:nvSpPr>
        <p:spPr>
          <a:xfrm>
            <a:off x="254000" y="12584641"/>
            <a:ext cx="24368127" cy="1149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0" tIns="254000" rIns="254000" bIns="254000" anchor="ctr">
            <a:normAutofit lnSpcReduction="10000"/>
          </a:bodyPr>
          <a:lstStyle>
            <a:lvl1pPr algn="l">
              <a:defRPr sz="45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ectangle"/>
          <p:cNvSpPr/>
          <p:nvPr/>
        </p:nvSpPr>
        <p:spPr>
          <a:xfrm>
            <a:off x="-178594" y="-32743"/>
            <a:ext cx="24601887" cy="13781486"/>
          </a:xfrm>
          <a:prstGeom prst="rect">
            <a:avLst/>
          </a:prstGeom>
          <a:solidFill>
            <a:srgbClr val="273743"/>
          </a:solidFill>
          <a:ln w="25400">
            <a:solidFill>
              <a:srgbClr val="85888D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latin typeface="Gotham Book"/>
                <a:ea typeface="Gotham Book"/>
                <a:cs typeface="Gotham Book"/>
                <a:sym typeface="Gotham Book"/>
              </a:defRPr>
            </a:pPr>
            <a:endParaRPr/>
          </a:p>
        </p:txBody>
      </p:sp>
      <p:sp>
        <p:nvSpPr>
          <p:cNvPr id="233" name="–Johnny Appleseed"/>
          <p:cNvSpPr>
            <a:spLocks noGrp="1"/>
          </p:cNvSpPr>
          <p:nvPr>
            <p:ph type="body" sz="quarter" idx="21"/>
          </p:nvPr>
        </p:nvSpPr>
        <p:spPr>
          <a:xfrm>
            <a:off x="4833937" y="8947546"/>
            <a:ext cx="14716126" cy="660798"/>
          </a:xfrm>
          <a:prstGeom prst="rect">
            <a:avLst/>
          </a:prstGeom>
        </p:spPr>
        <p:txBody>
          <a:bodyPr lIns="71437" tIns="71437" rIns="71437" bIns="71437"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200">
                <a:solidFill>
                  <a:srgbClr val="FFFFFF"/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234" name="“Type a quote here.”"/>
          <p:cNvSpPr>
            <a:spLocks noGrp="1"/>
          </p:cNvSpPr>
          <p:nvPr>
            <p:ph type="body" sz="quarter" idx="22"/>
          </p:nvPr>
        </p:nvSpPr>
        <p:spPr>
          <a:xfrm>
            <a:off x="4833937" y="5967015"/>
            <a:ext cx="14716126" cy="1031876"/>
          </a:xfrm>
          <a:prstGeom prst="rect">
            <a:avLst/>
          </a:prstGeom>
        </p:spPr>
        <p:txBody>
          <a:bodyPr lIns="71437" tIns="71437" rIns="71437" bIns="71437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7000">
                <a:solidFill>
                  <a:srgbClr val="E61A76"/>
                </a:solidFill>
              </a:defRPr>
            </a:lvl1pPr>
          </a:lstStyle>
          <a:p>
            <a:r>
              <a:t>“Type a quote here.” </a:t>
            </a:r>
          </a:p>
        </p:txBody>
      </p:sp>
      <p:pic>
        <p:nvPicPr>
          <p:cNvPr id="235" name="INSIGHT-FUL LOGO 190516 WHITE.pdf" descr="INSIGHT-FUL LOGO 190516 WHIT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6005" y="12645280"/>
            <a:ext cx="1683611" cy="997695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sight-ful BLUE/P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"/>
          <p:cNvSpPr/>
          <p:nvPr/>
        </p:nvSpPr>
        <p:spPr>
          <a:xfrm>
            <a:off x="-178594" y="-32743"/>
            <a:ext cx="24741190" cy="13781486"/>
          </a:xfrm>
          <a:prstGeom prst="rect">
            <a:avLst/>
          </a:prstGeom>
          <a:solidFill>
            <a:srgbClr val="231161"/>
          </a:solidFill>
          <a:ln w="25400">
            <a:solidFill>
              <a:srgbClr val="85888D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273743"/>
                </a:solidFill>
                <a:latin typeface="Gotham Book"/>
                <a:ea typeface="Gotham Book"/>
                <a:cs typeface="Gotham Book"/>
                <a:sym typeface="Gotham Book"/>
              </a:defRPr>
            </a:pPr>
            <a:endParaRPr/>
          </a:p>
        </p:txBody>
      </p:sp>
      <p:pic>
        <p:nvPicPr>
          <p:cNvPr id="31" name="INSIGHT-FUL LOGO 190516 WHITE.pdf" descr="INSIGHT-FUL LOGO 190516 WHIT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6540" y="4679950"/>
            <a:ext cx="7350920" cy="43561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sight-ful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"/>
          <p:cNvSpPr/>
          <p:nvPr/>
        </p:nvSpPr>
        <p:spPr>
          <a:xfrm>
            <a:off x="-178594" y="-32743"/>
            <a:ext cx="24741190" cy="13781486"/>
          </a:xfrm>
          <a:prstGeom prst="rect">
            <a:avLst/>
          </a:prstGeom>
          <a:solidFill>
            <a:srgbClr val="AA198D"/>
          </a:solidFill>
          <a:ln w="25400">
            <a:solidFill>
              <a:srgbClr val="85888D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273743"/>
                </a:solidFill>
                <a:latin typeface="Gotham Book"/>
                <a:ea typeface="Gotham Book"/>
                <a:cs typeface="Gotham Book"/>
                <a:sym typeface="Gotham Book"/>
              </a:defRPr>
            </a:pPr>
            <a:endParaRPr/>
          </a:p>
        </p:txBody>
      </p:sp>
      <p:pic>
        <p:nvPicPr>
          <p:cNvPr id="40" name="INSIGHT-FUL LOGO 190516 WHITE.pdf" descr="INSIGHT-FUL LOGO 190516 WHIT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6540" y="4679950"/>
            <a:ext cx="7350920" cy="4356100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sight-ful BURGON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"/>
          <p:cNvSpPr/>
          <p:nvPr/>
        </p:nvSpPr>
        <p:spPr>
          <a:xfrm>
            <a:off x="-178594" y="-32743"/>
            <a:ext cx="24741190" cy="13781486"/>
          </a:xfrm>
          <a:prstGeom prst="rect">
            <a:avLst/>
          </a:prstGeom>
          <a:solidFill>
            <a:srgbClr val="A70064"/>
          </a:solidFill>
          <a:ln w="25400">
            <a:solidFill>
              <a:srgbClr val="85888D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latin typeface="Gotham Book"/>
                <a:ea typeface="Gotham Book"/>
                <a:cs typeface="Gotham Book"/>
                <a:sym typeface="Gotham Book"/>
              </a:defRPr>
            </a:pPr>
            <a:endParaRPr/>
          </a:p>
        </p:txBody>
      </p:sp>
      <p:pic>
        <p:nvPicPr>
          <p:cNvPr id="49" name="INSIGHT-FUL LOGO 190516 WHITE.pdf" descr="INSIGHT-FUL LOGO 190516 WHIT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6540" y="4679950"/>
            <a:ext cx="7350920" cy="4356100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sight-ful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"/>
          <p:cNvSpPr/>
          <p:nvPr/>
        </p:nvSpPr>
        <p:spPr>
          <a:xfrm>
            <a:off x="-178594" y="-32743"/>
            <a:ext cx="24741190" cy="13781486"/>
          </a:xfrm>
          <a:prstGeom prst="rect">
            <a:avLst/>
          </a:prstGeom>
          <a:solidFill>
            <a:srgbClr val="111820"/>
          </a:solidFill>
          <a:ln w="25400">
            <a:solidFill>
              <a:srgbClr val="85888D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latin typeface="Gotham Book"/>
                <a:ea typeface="Gotham Book"/>
                <a:cs typeface="Gotham Book"/>
                <a:sym typeface="Gotham Book"/>
              </a:defRPr>
            </a:pPr>
            <a:endParaRPr/>
          </a:p>
        </p:txBody>
      </p:sp>
      <p:pic>
        <p:nvPicPr>
          <p:cNvPr id="58" name="INSIGHT-FUL LOGO 190516 WHITE.pdf" descr="INSIGHT-FUL LOGO 190516 WHIT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6540" y="4679950"/>
            <a:ext cx="7350920" cy="4356100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NSIGHT-FUL KN BACKGROUND.ai" descr="INSIGHT-FUL KN BACKGROUND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xfrm>
            <a:off x="4833937" y="3571081"/>
            <a:ext cx="14716126" cy="46434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7374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lnSpc>
                <a:spcPct val="150000"/>
              </a:lnSpc>
              <a:spcBef>
                <a:spcPts val="0"/>
              </a:spcBef>
              <a:buClrTx/>
              <a:buSzTx/>
              <a:buNone/>
              <a:defRPr sz="3000">
                <a:solidFill>
                  <a:srgbClr val="E61A76"/>
                </a:solidFill>
              </a:defRPr>
            </a:lvl1pPr>
            <a:lvl2pPr marL="0" indent="228600" algn="ctr">
              <a:lnSpc>
                <a:spcPct val="150000"/>
              </a:lnSpc>
              <a:spcBef>
                <a:spcPts val="0"/>
              </a:spcBef>
              <a:buClrTx/>
              <a:buSzTx/>
              <a:buNone/>
              <a:defRPr sz="3000">
                <a:solidFill>
                  <a:srgbClr val="E61A76"/>
                </a:solidFill>
              </a:defRPr>
            </a:lvl2pPr>
            <a:lvl3pPr marL="0" indent="457200" algn="ctr">
              <a:lnSpc>
                <a:spcPct val="150000"/>
              </a:lnSpc>
              <a:spcBef>
                <a:spcPts val="0"/>
              </a:spcBef>
              <a:buClrTx/>
              <a:buSzTx/>
              <a:buNone/>
              <a:defRPr sz="3000">
                <a:solidFill>
                  <a:srgbClr val="E61A76"/>
                </a:solidFill>
              </a:defRPr>
            </a:lvl3pPr>
            <a:lvl4pPr marL="0" indent="685800" algn="ctr">
              <a:lnSpc>
                <a:spcPct val="150000"/>
              </a:lnSpc>
              <a:spcBef>
                <a:spcPts val="0"/>
              </a:spcBef>
              <a:buClrTx/>
              <a:buSzTx/>
              <a:buNone/>
              <a:defRPr sz="3000">
                <a:solidFill>
                  <a:srgbClr val="E61A76"/>
                </a:solidFill>
              </a:defRPr>
            </a:lvl4pPr>
            <a:lvl5pPr marL="0" indent="914400" algn="ctr">
              <a:lnSpc>
                <a:spcPct val="150000"/>
              </a:lnSpc>
              <a:spcBef>
                <a:spcPts val="0"/>
              </a:spcBef>
              <a:buClrTx/>
              <a:buSzTx/>
              <a:buNone/>
              <a:defRPr sz="3000">
                <a:solidFill>
                  <a:srgbClr val="E61A7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Title Text"/>
          <p:cNvSpPr txBox="1">
            <a:spLocks noGrp="1"/>
          </p:cNvSpPr>
          <p:nvPr>
            <p:ph type="title"/>
          </p:nvPr>
        </p:nvSpPr>
        <p:spPr>
          <a:xfrm>
            <a:off x="4833937" y="2165614"/>
            <a:ext cx="14716126" cy="4643439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27374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Image"/>
          <p:cNvSpPr>
            <a:spLocks noGrp="1"/>
          </p:cNvSpPr>
          <p:nvPr>
            <p:ph type="pic" idx="21"/>
          </p:nvPr>
        </p:nvSpPr>
        <p:spPr>
          <a:xfrm>
            <a:off x="-7409" y="-508629"/>
            <a:ext cx="24420183" cy="162886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Title Text"/>
          <p:cNvSpPr>
            <a:spLocks noGrp="1"/>
          </p:cNvSpPr>
          <p:nvPr>
            <p:ph type="title"/>
          </p:nvPr>
        </p:nvSpPr>
        <p:spPr>
          <a:xfrm>
            <a:off x="-4763" y="10349441"/>
            <a:ext cx="24393528" cy="1149219"/>
          </a:xfrm>
          <a:prstGeom prst="rect">
            <a:avLst/>
          </a:prstGeom>
          <a:solidFill>
            <a:srgbClr val="263746"/>
          </a:solidFill>
        </p:spPr>
        <p:txBody>
          <a:bodyPr lIns="254000" tIns="254000" rIns="254000" bIns="254000"/>
          <a:lstStyle>
            <a:lvl1pPr indent="254000" algn="l">
              <a:defRPr sz="45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54000" y="11462543"/>
            <a:ext cx="22090303" cy="226721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spcBef>
                <a:spcPts val="0"/>
              </a:spcBef>
              <a:buClrTx/>
              <a:buSzTx/>
              <a:buNone/>
              <a:defRPr sz="2400"/>
            </a:lvl1pPr>
            <a:lvl2pPr marL="0" indent="228600">
              <a:lnSpc>
                <a:spcPct val="150000"/>
              </a:lnSpc>
              <a:spcBef>
                <a:spcPts val="0"/>
              </a:spcBef>
              <a:buClrTx/>
              <a:buSzTx/>
              <a:buNone/>
              <a:defRPr sz="2400"/>
            </a:lvl2pPr>
            <a:lvl3pPr marL="0" indent="457200">
              <a:lnSpc>
                <a:spcPct val="150000"/>
              </a:lnSpc>
              <a:spcBef>
                <a:spcPts val="0"/>
              </a:spcBef>
              <a:buClrTx/>
              <a:buSzTx/>
              <a:buNone/>
              <a:defRPr sz="2400"/>
            </a:lvl3pPr>
            <a:lvl4pPr marL="0" indent="685800">
              <a:lnSpc>
                <a:spcPct val="150000"/>
              </a:lnSpc>
              <a:spcBef>
                <a:spcPts val="0"/>
              </a:spcBef>
              <a:buClrTx/>
              <a:buSzTx/>
              <a:buNone/>
              <a:defRPr sz="2400"/>
            </a:lvl4pPr>
            <a:lvl5pPr marL="0" indent="914400">
              <a:lnSpc>
                <a:spcPct val="150000"/>
              </a:lnSpc>
              <a:spcBef>
                <a:spcPts val="0"/>
              </a:spcBef>
              <a:buClrTx/>
              <a:buSz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Rectangle"/>
          <p:cNvSpPr/>
          <p:nvPr/>
        </p:nvSpPr>
        <p:spPr>
          <a:xfrm>
            <a:off x="4233" y="-12701"/>
            <a:ext cx="24384001" cy="127001"/>
          </a:xfrm>
          <a:prstGeom prst="rect">
            <a:avLst/>
          </a:prstGeom>
          <a:solidFill>
            <a:srgbClr val="EA1D7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latin typeface="Gotham Book"/>
                <a:ea typeface="Gotham Book"/>
                <a:cs typeface="Gotham Book"/>
                <a:sym typeface="Gotham Book"/>
              </a:defRPr>
            </a:pPr>
            <a:endParaRPr/>
          </a:p>
        </p:txBody>
      </p:sp>
      <p:pic>
        <p:nvPicPr>
          <p:cNvPr id="88" name="INSIGHT-FUL LOGO5.ai" descr="INSIGHT-FUL LOGO5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6996" y="12651155"/>
            <a:ext cx="1675830" cy="987745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01625"/>
            <a:ext cx="494513" cy="51117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678119" y="1261004"/>
            <a:ext cx="21883292" cy="10144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0" tIns="254000" rIns="254000" bIns="2540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" name="INSIGHT-FUL KN BACKGROUND.ai" descr="INSIGHT-FUL KN BACKGROUND.ai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otham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otham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otham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otham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otham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otham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otham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otham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otham Light"/>
        </a:defRPr>
      </a:lvl9pPr>
    </p:titleStyle>
    <p:bodyStyle>
      <a:lvl1pPr marL="617361" marR="0" indent="-617361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E61A76"/>
        </a:buClr>
        <a:buSzPct val="75000"/>
        <a:buFontTx/>
        <a:buChar char="•"/>
        <a:tabLst/>
        <a:defRPr sz="5000" b="0" i="0" u="none" strike="noStrike" cap="none" spc="0" baseline="0">
          <a:solidFill>
            <a:srgbClr val="273743"/>
          </a:solidFill>
          <a:uFillTx/>
          <a:latin typeface="+mn-lt"/>
          <a:ea typeface="+mn-ea"/>
          <a:cs typeface="+mn-cs"/>
          <a:sym typeface="Gotham Light"/>
        </a:defRPr>
      </a:lvl1pPr>
      <a:lvl2pPr marL="1061861" marR="0" indent="-617361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E61A76"/>
        </a:buClr>
        <a:buSzPct val="75000"/>
        <a:buFontTx/>
        <a:buChar char="•"/>
        <a:tabLst/>
        <a:defRPr sz="5000" b="0" i="0" u="none" strike="noStrike" cap="none" spc="0" baseline="0">
          <a:solidFill>
            <a:srgbClr val="273743"/>
          </a:solidFill>
          <a:uFillTx/>
          <a:latin typeface="+mn-lt"/>
          <a:ea typeface="+mn-ea"/>
          <a:cs typeface="+mn-cs"/>
          <a:sym typeface="Gotham Light"/>
        </a:defRPr>
      </a:lvl2pPr>
      <a:lvl3pPr marL="1506361" marR="0" indent="-617361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E61A76"/>
        </a:buClr>
        <a:buSzPct val="75000"/>
        <a:buFontTx/>
        <a:buChar char="•"/>
        <a:tabLst/>
        <a:defRPr sz="5000" b="0" i="0" u="none" strike="noStrike" cap="none" spc="0" baseline="0">
          <a:solidFill>
            <a:srgbClr val="273743"/>
          </a:solidFill>
          <a:uFillTx/>
          <a:latin typeface="+mn-lt"/>
          <a:ea typeface="+mn-ea"/>
          <a:cs typeface="+mn-cs"/>
          <a:sym typeface="Gotham Light"/>
        </a:defRPr>
      </a:lvl3pPr>
      <a:lvl4pPr marL="1950861" marR="0" indent="-617361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E61A76"/>
        </a:buClr>
        <a:buSzPct val="75000"/>
        <a:buFontTx/>
        <a:buChar char="•"/>
        <a:tabLst/>
        <a:defRPr sz="5000" b="0" i="0" u="none" strike="noStrike" cap="none" spc="0" baseline="0">
          <a:solidFill>
            <a:srgbClr val="273743"/>
          </a:solidFill>
          <a:uFillTx/>
          <a:latin typeface="+mn-lt"/>
          <a:ea typeface="+mn-ea"/>
          <a:cs typeface="+mn-cs"/>
          <a:sym typeface="Gotham Light"/>
        </a:defRPr>
      </a:lvl4pPr>
      <a:lvl5pPr marL="2395361" marR="0" indent="-617361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E61A76"/>
        </a:buClr>
        <a:buSzPct val="75000"/>
        <a:buFontTx/>
        <a:buChar char="•"/>
        <a:tabLst/>
        <a:defRPr sz="5000" b="0" i="0" u="none" strike="noStrike" cap="none" spc="0" baseline="0">
          <a:solidFill>
            <a:srgbClr val="273743"/>
          </a:solidFill>
          <a:uFillTx/>
          <a:latin typeface="+mn-lt"/>
          <a:ea typeface="+mn-ea"/>
          <a:cs typeface="+mn-cs"/>
          <a:sym typeface="Gotham Light"/>
        </a:defRPr>
      </a:lvl5pPr>
      <a:lvl6pPr marL="2839861" marR="0" indent="-617361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E61A76"/>
        </a:buClr>
        <a:buSzPct val="75000"/>
        <a:buFontTx/>
        <a:buChar char="•"/>
        <a:tabLst/>
        <a:defRPr sz="5000" b="0" i="0" u="none" strike="noStrike" cap="none" spc="0" baseline="0">
          <a:solidFill>
            <a:srgbClr val="273743"/>
          </a:solidFill>
          <a:uFillTx/>
          <a:latin typeface="+mn-lt"/>
          <a:ea typeface="+mn-ea"/>
          <a:cs typeface="+mn-cs"/>
          <a:sym typeface="Gotham Light"/>
        </a:defRPr>
      </a:lvl6pPr>
      <a:lvl7pPr marL="3284361" marR="0" indent="-617361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E61A76"/>
        </a:buClr>
        <a:buSzPct val="75000"/>
        <a:buFontTx/>
        <a:buChar char="•"/>
        <a:tabLst/>
        <a:defRPr sz="5000" b="0" i="0" u="none" strike="noStrike" cap="none" spc="0" baseline="0">
          <a:solidFill>
            <a:srgbClr val="273743"/>
          </a:solidFill>
          <a:uFillTx/>
          <a:latin typeface="+mn-lt"/>
          <a:ea typeface="+mn-ea"/>
          <a:cs typeface="+mn-cs"/>
          <a:sym typeface="Gotham Light"/>
        </a:defRPr>
      </a:lvl7pPr>
      <a:lvl8pPr marL="3728861" marR="0" indent="-617361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E61A76"/>
        </a:buClr>
        <a:buSzPct val="75000"/>
        <a:buFontTx/>
        <a:buChar char="•"/>
        <a:tabLst/>
        <a:defRPr sz="5000" b="0" i="0" u="none" strike="noStrike" cap="none" spc="0" baseline="0">
          <a:solidFill>
            <a:srgbClr val="273743"/>
          </a:solidFill>
          <a:uFillTx/>
          <a:latin typeface="+mn-lt"/>
          <a:ea typeface="+mn-ea"/>
          <a:cs typeface="+mn-cs"/>
          <a:sym typeface="Gotham Light"/>
        </a:defRPr>
      </a:lvl8pPr>
      <a:lvl9pPr marL="4173361" marR="0" indent="-617361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E61A76"/>
        </a:buClr>
        <a:buSzPct val="75000"/>
        <a:buFontTx/>
        <a:buChar char="•"/>
        <a:tabLst/>
        <a:defRPr sz="5000" b="0" i="0" u="none" strike="noStrike" cap="none" spc="0" baseline="0">
          <a:solidFill>
            <a:srgbClr val="273743"/>
          </a:solidFill>
          <a:uFillTx/>
          <a:latin typeface="+mn-lt"/>
          <a:ea typeface="+mn-ea"/>
          <a:cs typeface="+mn-cs"/>
          <a:sym typeface="Gotham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t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tif"/><Relationship Id="rId5" Type="http://schemas.openxmlformats.org/officeDocument/2006/relationships/image" Target="../media/image27.tif"/><Relationship Id="rId4" Type="http://schemas.openxmlformats.org/officeDocument/2006/relationships/image" Target="../media/image26.t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A837DB5A-0BBD-B4B4-74DA-E8709F286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77" y="0"/>
            <a:ext cx="24632354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998" y="3124200"/>
            <a:ext cx="18626004" cy="65267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Image" descr="Image"/>
          <p:cNvPicPr>
            <a:picLocks noChangeAspect="1"/>
          </p:cNvPicPr>
          <p:nvPr/>
        </p:nvPicPr>
        <p:blipFill>
          <a:blip r:embed="rId2"/>
          <a:srcRect t="5902"/>
          <a:stretch>
            <a:fillRect/>
          </a:stretch>
        </p:blipFill>
        <p:spPr>
          <a:xfrm>
            <a:off x="0" y="-25400"/>
            <a:ext cx="24384000" cy="13766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1587"/>
            <a:ext cx="24409400" cy="13730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4127" y="5765800"/>
            <a:ext cx="16256001" cy="571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00000 0.000000 L -0.288542 -0.262963" pathEditMode="relative">
                                      <p:cBhvr>
                                        <p:cTn id="6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285"/>
                                        </p:tgtEl>
                                      </p:cBhvr>
                                      <p:by x="31511" y="31511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00"/>
                            </p:stCondLst>
                            <p:childTnLst>
                              <p:par>
                                <p:cTn id="14" presetID="-1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1.2963E-6 L 0.29688 -0.27408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4" y="-1370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286"/>
                                        </p:tgtEl>
                                      </p:cBhvr>
                                      <p:by x="33432" y="33432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800"/>
                            </p:stCondLst>
                            <p:childTnLst>
                              <p:par>
                                <p:cTn id="19" presetID="1" presetClass="entr" presetSubtype="0" fill="hold" grpId="6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" grpId="2" animBg="1" advAuto="0"/>
      <p:bldP spid="286" grpId="3" animBg="1" advAuto="0"/>
      <p:bldP spid="286" grpId="5" animBg="1" advAuto="0"/>
      <p:bldP spid="287" grpId="6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roup"/>
          <p:cNvGrpSpPr/>
          <p:nvPr/>
        </p:nvGrpSpPr>
        <p:grpSpPr>
          <a:xfrm>
            <a:off x="-25400" y="-52190"/>
            <a:ext cx="24459804" cy="14239600"/>
            <a:chOff x="0" y="0"/>
            <a:chExt cx="24459803" cy="14239599"/>
          </a:xfrm>
        </p:grpSpPr>
        <p:pic>
          <p:nvPicPr>
            <p:cNvPr id="289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06600" y="56629"/>
              <a:ext cx="20035143" cy="141263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0" name="Rectangle"/>
            <p:cNvSpPr/>
            <p:nvPr/>
          </p:nvSpPr>
          <p:spPr>
            <a:xfrm>
              <a:off x="0" y="0"/>
              <a:ext cx="2057599" cy="142396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273743"/>
                  </a:solidFill>
                  <a:latin typeface="Gotham Book"/>
                  <a:ea typeface="Gotham Book"/>
                  <a:cs typeface="Gotham Book"/>
                  <a:sym typeface="Gotham Book"/>
                </a:defRPr>
              </a:pPr>
              <a:endParaRPr/>
            </a:p>
          </p:txBody>
        </p:sp>
        <p:sp>
          <p:nvSpPr>
            <p:cNvPr id="291" name="Rectangle"/>
            <p:cNvSpPr/>
            <p:nvPr/>
          </p:nvSpPr>
          <p:spPr>
            <a:xfrm>
              <a:off x="22047200" y="0"/>
              <a:ext cx="2412604" cy="142396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273743"/>
                  </a:solidFill>
                  <a:latin typeface="Gotham Book"/>
                  <a:ea typeface="Gotham Book"/>
                  <a:cs typeface="Gotham Book"/>
                  <a:sym typeface="Gotham Book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21BFD03-2517-994E-1730-E2C89F2602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448" y="2771171"/>
            <a:ext cx="20397114" cy="755907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30300"/>
            <a:ext cx="24384000" cy="1828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12" y="0"/>
            <a:ext cx="24395224" cy="137302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RSPCA Gift Aid Donations 2016 08 08.pdf" descr="RSPCA Gift Aid Donations 2016 08 08.pdf"/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7712949" y="369823"/>
            <a:ext cx="8607823" cy="11980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RSPCA Gift Aid Donations 2016 08 08.pdf" descr="RSPCA Gift Aid Donations 2016 08 08.pdf"/>
          <p:cNvPicPr>
            <a:picLocks noChangeAspect="1"/>
          </p:cNvPicPr>
          <p:nvPr/>
        </p:nvPicPr>
        <p:blipFill>
          <a:blip r:embed="rId2"/>
          <a:srcRect l="7325" t="40986" r="11901" b="53986"/>
          <a:stretch>
            <a:fillRect/>
          </a:stretch>
        </p:blipFill>
        <p:spPr>
          <a:xfrm>
            <a:off x="1193601" y="5905301"/>
            <a:ext cx="21996817" cy="1905352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Rounded Rectangle"/>
          <p:cNvSpPr/>
          <p:nvPr/>
        </p:nvSpPr>
        <p:spPr>
          <a:xfrm>
            <a:off x="5105400" y="6565900"/>
            <a:ext cx="1348284" cy="558800"/>
          </a:xfrm>
          <a:prstGeom prst="roundRect">
            <a:avLst>
              <a:gd name="adj" fmla="val 17454"/>
            </a:avLst>
          </a:prstGeom>
          <a:solidFill>
            <a:srgbClr val="DC3774">
              <a:alpha val="20000"/>
            </a:srgb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273743"/>
                </a:solidFill>
                <a:latin typeface="Gotham Book"/>
                <a:ea typeface="Gotham Book"/>
                <a:cs typeface="Gotham Book"/>
                <a:sym typeface="Gotham Book"/>
              </a:defRPr>
            </a:pPr>
            <a:endParaRPr/>
          </a:p>
        </p:txBody>
      </p:sp>
      <p:sp>
        <p:nvSpPr>
          <p:cNvPr id="305" name="Rounded Rectangle"/>
          <p:cNvSpPr/>
          <p:nvPr/>
        </p:nvSpPr>
        <p:spPr>
          <a:xfrm>
            <a:off x="3225800" y="7099300"/>
            <a:ext cx="1348284" cy="558800"/>
          </a:xfrm>
          <a:prstGeom prst="roundRect">
            <a:avLst>
              <a:gd name="adj" fmla="val 17454"/>
            </a:avLst>
          </a:prstGeom>
          <a:solidFill>
            <a:srgbClr val="222555">
              <a:alpha val="20000"/>
            </a:srgb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273743"/>
                </a:solidFill>
                <a:latin typeface="Gotham Book"/>
                <a:ea typeface="Gotham Book"/>
                <a:cs typeface="Gotham Book"/>
                <a:sym typeface="Gotham Book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RSPCA Gift Aid Donations 2016 08 08.pdf" descr="RSPCA Gift Aid Donations 2016 08 08.pdf"/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7712949" y="369823"/>
            <a:ext cx="8607823" cy="11980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RSPCA Gift Aid Donations 2016 08 08.pdf" descr="RSPCA Gift Aid Donations 2016 08 08.pdf"/>
          <p:cNvPicPr>
            <a:picLocks noChangeAspect="1"/>
          </p:cNvPicPr>
          <p:nvPr/>
        </p:nvPicPr>
        <p:blipFill>
          <a:blip r:embed="rId2"/>
          <a:srcRect l="7325" t="40986" r="11901" b="53986"/>
          <a:stretch>
            <a:fillRect/>
          </a:stretch>
        </p:blipFill>
        <p:spPr>
          <a:xfrm>
            <a:off x="1193601" y="5905301"/>
            <a:ext cx="21996817" cy="1905352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Rounded Rectangle"/>
          <p:cNvSpPr/>
          <p:nvPr/>
        </p:nvSpPr>
        <p:spPr>
          <a:xfrm>
            <a:off x="5105400" y="6565900"/>
            <a:ext cx="1348284" cy="558800"/>
          </a:xfrm>
          <a:prstGeom prst="roundRect">
            <a:avLst>
              <a:gd name="adj" fmla="val 17454"/>
            </a:avLst>
          </a:prstGeom>
          <a:solidFill>
            <a:srgbClr val="DC3774">
              <a:alpha val="20000"/>
            </a:srgb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273743"/>
                </a:solidFill>
                <a:latin typeface="Gotham Book"/>
                <a:ea typeface="Gotham Book"/>
                <a:cs typeface="Gotham Book"/>
                <a:sym typeface="Gotham Book"/>
              </a:defRPr>
            </a:pPr>
            <a:endParaRPr/>
          </a:p>
        </p:txBody>
      </p:sp>
      <p:sp>
        <p:nvSpPr>
          <p:cNvPr id="310" name="Rounded Rectangle"/>
          <p:cNvSpPr/>
          <p:nvPr/>
        </p:nvSpPr>
        <p:spPr>
          <a:xfrm>
            <a:off x="3225800" y="7099300"/>
            <a:ext cx="1348284" cy="558800"/>
          </a:xfrm>
          <a:prstGeom prst="roundRect">
            <a:avLst>
              <a:gd name="adj" fmla="val 17454"/>
            </a:avLst>
          </a:prstGeom>
          <a:solidFill>
            <a:srgbClr val="222555">
              <a:alpha val="20000"/>
            </a:srgb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273743"/>
                </a:solidFill>
                <a:latin typeface="Gotham Book"/>
                <a:ea typeface="Gotham Book"/>
                <a:cs typeface="Gotham Book"/>
                <a:sym typeface="Gotham Book"/>
              </a:defRPr>
            </a:pPr>
            <a:endParaRPr/>
          </a:p>
        </p:txBody>
      </p:sp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BFB4599F-3119-E3A6-AA3A-DA1EF5215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2242" y="10380836"/>
            <a:ext cx="3040929" cy="190535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RSPCA Gift Aid Donations 2016 08 08.pdf" descr="RSPCA Gift Aid Donations 2016 08 08.pdf"/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7712949" y="369823"/>
            <a:ext cx="8607823" cy="11980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RSPCA Gift Aid Donations 2016 08 08.pdf" descr="RSPCA Gift Aid Donations 2016 08 08.pdf"/>
          <p:cNvPicPr>
            <a:picLocks noChangeAspect="1"/>
          </p:cNvPicPr>
          <p:nvPr/>
        </p:nvPicPr>
        <p:blipFill>
          <a:blip r:embed="rId2"/>
          <a:srcRect l="7325" t="40986" r="11901" b="53986"/>
          <a:stretch>
            <a:fillRect/>
          </a:stretch>
        </p:blipFill>
        <p:spPr>
          <a:xfrm>
            <a:off x="1193601" y="5905301"/>
            <a:ext cx="21996817" cy="1905352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Rounded Rectangle"/>
          <p:cNvSpPr/>
          <p:nvPr/>
        </p:nvSpPr>
        <p:spPr>
          <a:xfrm>
            <a:off x="5105400" y="6565900"/>
            <a:ext cx="1348284" cy="558800"/>
          </a:xfrm>
          <a:prstGeom prst="roundRect">
            <a:avLst>
              <a:gd name="adj" fmla="val 17454"/>
            </a:avLst>
          </a:prstGeom>
          <a:solidFill>
            <a:srgbClr val="DC3774">
              <a:alpha val="20000"/>
            </a:srgb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273743"/>
                </a:solidFill>
                <a:latin typeface="Gotham Book"/>
                <a:ea typeface="Gotham Book"/>
                <a:cs typeface="Gotham Book"/>
                <a:sym typeface="Gotham Book"/>
              </a:defRPr>
            </a:pPr>
            <a:endParaRPr/>
          </a:p>
        </p:txBody>
      </p:sp>
      <p:sp>
        <p:nvSpPr>
          <p:cNvPr id="310" name="Rounded Rectangle"/>
          <p:cNvSpPr/>
          <p:nvPr/>
        </p:nvSpPr>
        <p:spPr>
          <a:xfrm>
            <a:off x="3225800" y="7099300"/>
            <a:ext cx="1348284" cy="558800"/>
          </a:xfrm>
          <a:prstGeom prst="roundRect">
            <a:avLst>
              <a:gd name="adj" fmla="val 17454"/>
            </a:avLst>
          </a:prstGeom>
          <a:solidFill>
            <a:srgbClr val="222555">
              <a:alpha val="20000"/>
            </a:srgbClr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273743"/>
                </a:solidFill>
                <a:latin typeface="Gotham Book"/>
                <a:ea typeface="Gotham Book"/>
                <a:cs typeface="Gotham Book"/>
                <a:sym typeface="Gotham Book"/>
              </a:defRPr>
            </a:pPr>
            <a:endParaRPr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CBBA061-8312-D7F0-9908-D675043A6409}"/>
              </a:ext>
            </a:extLst>
          </p:cNvPr>
          <p:cNvSpPr/>
          <p:nvPr/>
        </p:nvSpPr>
        <p:spPr>
          <a:xfrm>
            <a:off x="20370832" y="6004239"/>
            <a:ext cx="815546" cy="753762"/>
          </a:xfrm>
          <a:prstGeom prst="ellipse">
            <a:avLst/>
          </a:prstGeom>
          <a:noFill/>
          <a:ln w="38100" cap="flat">
            <a:solidFill>
              <a:srgbClr val="DD367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273743"/>
              </a:solidFill>
              <a:effectLst/>
              <a:uFillTx/>
              <a:latin typeface="Gotham Book"/>
              <a:ea typeface="Gotham Book"/>
              <a:cs typeface="Gotham Book"/>
              <a:sym typeface="Gotham Book"/>
            </a:endParaRP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3E8B62D6-E71D-66A7-05D6-6BF2BCBE868E}"/>
              </a:ext>
            </a:extLst>
          </p:cNvPr>
          <p:cNvSpPr/>
          <p:nvPr/>
        </p:nvSpPr>
        <p:spPr>
          <a:xfrm rot="1366586">
            <a:off x="21031484" y="3439539"/>
            <a:ext cx="999461" cy="2594345"/>
          </a:xfrm>
          <a:prstGeom prst="downArrow">
            <a:avLst>
              <a:gd name="adj1" fmla="val 34935"/>
              <a:gd name="adj2" fmla="val 76088"/>
            </a:avLst>
          </a:prstGeom>
          <a:solidFill>
            <a:srgbClr val="DD367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273743"/>
              </a:solidFill>
              <a:effectLst/>
              <a:uFillTx/>
              <a:latin typeface="Gotham Book"/>
              <a:ea typeface="Gotham Book"/>
              <a:cs typeface="Gotham Book"/>
              <a:sym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80380695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86F2C1-D70A-56B6-C924-796F8EDA9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265" y="0"/>
            <a:ext cx="24444000" cy="1383383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"/>
            <a:ext cx="24384000" cy="1625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00" y="615950"/>
            <a:ext cx="7598274" cy="5284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Screenshot 2022-11-07 at 18.27.36.png" descr="Screenshot 2022-11-07 at 18.27.3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6951" y="771525"/>
            <a:ext cx="7696201" cy="548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628" y="6477000"/>
            <a:ext cx="5387164" cy="548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98700" y="7924800"/>
            <a:ext cx="7696200" cy="4104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000" y="6007149"/>
            <a:ext cx="7284492" cy="26489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86F2C1-D70A-56B6-C924-796F8EDA9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265" y="0"/>
            <a:ext cx="24444000" cy="1383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71565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BD2F9D4E-85F1-F1F2-9B70-C062EF62A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91" y="-46503"/>
            <a:ext cx="24639181" cy="1380900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9ECDA0E3-9809-4653-5424-384465533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829" y="1212914"/>
            <a:ext cx="15468342" cy="10476000"/>
          </a:xfrm>
          <a:prstGeom prst="rect">
            <a:avLst/>
          </a:prstGeom>
        </p:spPr>
      </p:pic>
      <p:sp>
        <p:nvSpPr>
          <p:cNvPr id="256" name="𝑥"/>
          <p:cNvSpPr txBox="1"/>
          <p:nvPr/>
        </p:nvSpPr>
        <p:spPr>
          <a:xfrm>
            <a:off x="7364103" y="2987921"/>
            <a:ext cx="144334" cy="5530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5000"/>
            </a:lvl1pPr>
          </a:lstStyle>
          <a:p>
            <a:endParaRPr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𝑥"/>
          <p:cNvSpPr txBox="1"/>
          <p:nvPr/>
        </p:nvSpPr>
        <p:spPr>
          <a:xfrm>
            <a:off x="6116105" y="3455988"/>
            <a:ext cx="2640331" cy="4594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5000"/>
            </a:lvl1pPr>
          </a:lstStyle>
          <a:p>
            <a:r>
              <a:t>𝑥</a:t>
            </a:r>
          </a:p>
        </p:txBody>
      </p:sp>
      <p:sp>
        <p:nvSpPr>
          <p:cNvPr id="264" name="20"/>
          <p:cNvSpPr txBox="1"/>
          <p:nvPr/>
        </p:nvSpPr>
        <p:spPr>
          <a:xfrm>
            <a:off x="11010672" y="1838326"/>
            <a:ext cx="5934076" cy="4587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5000"/>
            </a:lvl1pPr>
          </a:lstStyle>
          <a:p>
            <a:r>
              <a:t>20</a:t>
            </a:r>
          </a:p>
        </p:txBody>
      </p:sp>
      <p:sp>
        <p:nvSpPr>
          <p:cNvPr id="265" name="80"/>
          <p:cNvSpPr txBox="1"/>
          <p:nvPr/>
        </p:nvSpPr>
        <p:spPr>
          <a:xfrm>
            <a:off x="10921772" y="6654800"/>
            <a:ext cx="6111876" cy="4587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5000"/>
            </a:lvl1pPr>
          </a:lstStyle>
          <a:p>
            <a:r>
              <a:t>80</a:t>
            </a:r>
          </a:p>
        </p:txBody>
      </p:sp>
      <p:sp>
        <p:nvSpPr>
          <p:cNvPr id="266" name="Line"/>
          <p:cNvSpPr/>
          <p:nvPr/>
        </p:nvSpPr>
        <p:spPr>
          <a:xfrm>
            <a:off x="11269434" y="6388100"/>
            <a:ext cx="5416551" cy="0"/>
          </a:xfrm>
          <a:prstGeom prst="line">
            <a:avLst/>
          </a:prstGeom>
          <a:ln w="165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273743"/>
                </a:solidFill>
                <a:latin typeface="Gotham Book"/>
                <a:ea typeface="Gotham Book"/>
                <a:cs typeface="Gotham Book"/>
                <a:sym typeface="Gotham Book"/>
              </a:defRPr>
            </a:pPr>
            <a:endParaRPr/>
          </a:p>
        </p:txBody>
      </p:sp>
      <p:sp>
        <p:nvSpPr>
          <p:cNvPr id="267" name="Line"/>
          <p:cNvSpPr/>
          <p:nvPr/>
        </p:nvSpPr>
        <p:spPr>
          <a:xfrm rot="16200000">
            <a:off x="6280162" y="5721329"/>
            <a:ext cx="7730366" cy="10127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6" extrusionOk="0">
                <a:moveTo>
                  <a:pt x="0" y="21586"/>
                </a:moveTo>
                <a:cubicBezTo>
                  <a:pt x="3138" y="7546"/>
                  <a:pt x="6924" y="-14"/>
                  <a:pt x="10811" y="0"/>
                </a:cubicBezTo>
                <a:cubicBezTo>
                  <a:pt x="14690" y="13"/>
                  <a:pt x="18468" y="7572"/>
                  <a:pt x="21600" y="21586"/>
                </a:cubicBezTo>
              </a:path>
            </a:pathLst>
          </a:custGeom>
          <a:ln w="165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273743"/>
                </a:solidFill>
                <a:latin typeface="Gotham Book"/>
                <a:ea typeface="Gotham Book"/>
                <a:cs typeface="Gotham Book"/>
                <a:sym typeface="Gotham Book"/>
              </a:defRPr>
            </a:pPr>
            <a:endParaRPr/>
          </a:p>
        </p:txBody>
      </p:sp>
      <p:sp>
        <p:nvSpPr>
          <p:cNvPr id="268" name="Line"/>
          <p:cNvSpPr/>
          <p:nvPr/>
        </p:nvSpPr>
        <p:spPr>
          <a:xfrm rot="5400000">
            <a:off x="13768387" y="5721328"/>
            <a:ext cx="7730366" cy="10127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6" extrusionOk="0">
                <a:moveTo>
                  <a:pt x="0" y="21586"/>
                </a:moveTo>
                <a:cubicBezTo>
                  <a:pt x="3138" y="7546"/>
                  <a:pt x="6924" y="-14"/>
                  <a:pt x="10811" y="0"/>
                </a:cubicBezTo>
                <a:cubicBezTo>
                  <a:pt x="14690" y="13"/>
                  <a:pt x="18468" y="7572"/>
                  <a:pt x="21600" y="21586"/>
                </a:cubicBezTo>
              </a:path>
            </a:pathLst>
          </a:custGeom>
          <a:ln w="1651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273743"/>
                </a:solidFill>
                <a:latin typeface="Gotham Book"/>
                <a:ea typeface="Gotham Book"/>
                <a:cs typeface="Gotham Book"/>
                <a:sym typeface="Gotham Book"/>
              </a:defRPr>
            </a:pPr>
            <a:endParaRPr/>
          </a:p>
        </p:txBody>
      </p:sp>
      <p:pic>
        <p:nvPicPr>
          <p:cNvPr id="26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672"/>
            <a:ext cx="24384000" cy="162397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73ED6C-8274-9789-2511-5F9F2A112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at box copy">
            <a:hlinkClick r:id="" action="ppaction://media"/>
            <a:extLst>
              <a:ext uri="{FF2B5EF4-FFF2-40B4-BE49-F238E27FC236}">
                <a16:creationId xmlns:a16="http://schemas.microsoft.com/office/drawing/2014/main" id="{B77006EA-4C1D-FD6D-8B54-EECD5D2A69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4384000" cy="13690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07C90FD1-7382-5076-911E-0AB23F8E5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3" b="4976"/>
          <a:stretch/>
        </p:blipFill>
        <p:spPr bwMode="auto">
          <a:xfrm>
            <a:off x="-119531" y="0"/>
            <a:ext cx="24503531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" name="Rectangle"/>
          <p:cNvSpPr/>
          <p:nvPr/>
        </p:nvSpPr>
        <p:spPr>
          <a:xfrm>
            <a:off x="3581400" y="11332765"/>
            <a:ext cx="17221200" cy="151963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273743"/>
                </a:solidFill>
                <a:latin typeface="Gotham Book"/>
                <a:ea typeface="Gotham Book"/>
                <a:cs typeface="Gotham Book"/>
                <a:sym typeface="Gotham Book"/>
              </a:defRPr>
            </a:pP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D149CB-60C6-22D2-0B31-FC1B0D91F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571" y="11588582"/>
            <a:ext cx="15906823" cy="100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89000"/>
            <a:ext cx="24384000" cy="14630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86F2C1-D70A-56B6-C924-796F8EDA9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265" y="0"/>
            <a:ext cx="24444000" cy="1383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5918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otham Light"/>
        <a:ea typeface="Gotham Light"/>
        <a:cs typeface="Gotham Light"/>
      </a:majorFont>
      <a:minorFont>
        <a:latin typeface="Gotham Light"/>
        <a:ea typeface="Gotham Light"/>
        <a:cs typeface="Gotham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FBFBFB"/>
            </a:gs>
            <a:gs pos="100000">
              <a:srgbClr val="BEBEBE"/>
            </a:gs>
          </a:gsLst>
          <a:lin ang="5400000" scaled="0"/>
        </a:grad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273743"/>
            </a:solidFill>
            <a:effectLst/>
            <a:uFillTx/>
            <a:latin typeface="Gotham Book"/>
            <a:ea typeface="Gotham Book"/>
            <a:cs typeface="Gotham Book"/>
            <a:sym typeface="Gotham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otham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otham Light"/>
        <a:ea typeface="Gotham Light"/>
        <a:cs typeface="Gotham Light"/>
      </a:majorFont>
      <a:minorFont>
        <a:latin typeface="Gotham Light"/>
        <a:ea typeface="Gotham Light"/>
        <a:cs typeface="Gotham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FBFBFB"/>
            </a:gs>
            <a:gs pos="100000">
              <a:srgbClr val="BEBEBE"/>
            </a:gs>
          </a:gsLst>
          <a:lin ang="5400000" scaled="0"/>
        </a:grad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273743"/>
            </a:solidFill>
            <a:effectLst/>
            <a:uFillTx/>
            <a:latin typeface="Gotham Book"/>
            <a:ea typeface="Gotham Book"/>
            <a:cs typeface="Gotham Book"/>
            <a:sym typeface="Gotham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otham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</Words>
  <Application>Microsoft Macintosh PowerPoint</Application>
  <PresentationFormat>Custom</PresentationFormat>
  <Paragraphs>3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Avenir</vt:lpstr>
      <vt:lpstr>Gotham Book</vt:lpstr>
      <vt:lpstr>Gotham Light</vt:lpstr>
      <vt:lpstr>Helvetica Light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Jonathan Cook</cp:lastModifiedBy>
  <cp:revision>1</cp:revision>
  <dcterms:modified xsi:type="dcterms:W3CDTF">2022-11-08T12:56:37Z</dcterms:modified>
</cp:coreProperties>
</file>