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18" r:id="rId5"/>
    <p:sldId id="375" r:id="rId6"/>
    <p:sldId id="460" r:id="rId7"/>
  </p:sldIdLst>
  <p:sldSz cx="12192000" cy="6858000"/>
  <p:notesSz cx="6858000" cy="9144000"/>
  <p:defaultTextStyle>
    <a:defPPr>
      <a:defRPr lang="en-US"/>
    </a:defPPr>
    <a:lvl1pPr marL="0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456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607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200063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215" algn="l" defTabSz="91430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521"/>
    <a:srgbClr val="F8E3A9"/>
    <a:srgbClr val="F89520"/>
    <a:srgbClr val="999999"/>
    <a:srgbClr val="8AA24C"/>
    <a:srgbClr val="821F1A"/>
    <a:srgbClr val="4D4845"/>
    <a:srgbClr val="4E4845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–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3A5FE5-8151-D14B-9A25-93241C62F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956EBA-AD4B-D041-83E0-884160377E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8E754-24FC-4A49-AD0E-D1E26C25B326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8399BC-9452-6C44-8854-6E0467BCFB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94EEA-F16A-0B41-9A06-FC6562926F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FAA0-E25F-B94E-87B8-6F1F5FAA5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924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D90AEC-C9A1-EB40-9F83-B26B7AD14263}" type="datetimeFigureOut">
              <a:rPr lang="en-GB" smtClean="0"/>
              <a:t>04/11/2022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9E11D-1C67-474C-8F59-D58BA4A3E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681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2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3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6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07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58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0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3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15" algn="l" defTabSz="91430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Title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E1FBA-3CBB-4E13-890C-9EBFC182E4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32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3624543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8E5E7C-D705-4143-A1F0-D65E360FBC0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0142" y="2013890"/>
            <a:ext cx="5675849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98900" indent="-198900">
              <a:lnSpc>
                <a:spcPct val="100000"/>
              </a:lnSpc>
              <a:buFont typeface="+mj-lt"/>
              <a:buAutoNum type="arabicPeriod"/>
              <a:defRPr sz="1600" b="1">
                <a:solidFill>
                  <a:schemeClr val="tx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5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Picture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CE6341-8844-164D-937C-708F38693D5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0142" y="2013890"/>
            <a:ext cx="5675849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98900" indent="-198900">
              <a:lnSpc>
                <a:spcPct val="100000"/>
              </a:lnSpc>
              <a:buFont typeface="+mj-lt"/>
              <a:buAutoNum type="arabicPeriod"/>
              <a:defRPr sz="1600" b="1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1943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Picture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3EC69-62A2-6347-B0D4-ED8584767D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0142" y="2013890"/>
            <a:ext cx="5675849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98900" indent="-198900">
              <a:lnSpc>
                <a:spcPct val="100000"/>
              </a:lnSpc>
              <a:buFont typeface="+mj-lt"/>
              <a:buAutoNum type="arabicPeriod"/>
              <a:defRPr sz="1600" b="1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67970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Picture 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0" y="0"/>
            <a:ext cx="655537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8F3D83-0A48-F34B-A863-25A97C0CE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15796C-B9F1-3440-B8B6-F9E03F520ACD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0142" y="2013890"/>
            <a:ext cx="5675849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98900" indent="-198900">
              <a:lnSpc>
                <a:spcPct val="100000"/>
              </a:lnSpc>
              <a:buFont typeface="+mj-lt"/>
              <a:buAutoNum type="arabicPeriod"/>
              <a:defRPr sz="1600" b="1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22950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Supply Ch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rgbClr val="F8E3A9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SUPPLY CHAIN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1751707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B79FEC9-BDE4-8A47-8BC5-A72CDEB88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rgbClr val="F8E3A9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7B36C9D-5C02-2C47-895A-9E2DF71708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SOLAR/CLIAMTE CHANGE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433009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Climat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B79FEC9-BDE4-8A47-8BC5-A72CDEB88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rgbClr val="F8E3A9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7B36C9D-5C02-2C47-895A-9E2DF71708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CLIMATE CHANGE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2721171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Wind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B79FEC9-BDE4-8A47-8BC5-A72CDEB88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7B36C9D-5C02-2C47-895A-9E2DF71708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WIND POWER/CLIMATE CHANGE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87354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B79FEC9-BDE4-8A47-8BC5-A72CDEB88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7B36C9D-5C02-2C47-895A-9E2DF71708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HEALTH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567742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Humanitar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568"/>
            <a:ext cx="12192000" cy="6850863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B79FEC9-BDE4-8A47-8BC5-A72CDEB883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4394" y="1230080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rgbClr val="F8E3A9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87B36C9D-5C02-2C47-895A-9E2DF717085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4394" y="829458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HUMANITARIAN DIVIDER -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350738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1524485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s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C0F9C6-BFF2-5047-82D9-161BA792B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7015" y="3543518"/>
            <a:ext cx="3886200" cy="3886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1351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113517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CCB6A70-8F2E-4A4D-9F57-4683AC63A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5" y="407893"/>
            <a:ext cx="1800000" cy="31415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E42421-FA1F-8446-89A2-2353ECE91E4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52027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41750" indent="-14175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083275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s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1E4F62-9D10-E34B-AB45-A83173FF0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0F9C6-BFF2-5047-82D9-161BA792B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8355" y="3543518"/>
            <a:ext cx="3823519" cy="3886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1351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113517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CCB6A70-8F2E-4A4D-9F57-4683AC63A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E42421-FA1F-8446-89A2-2353ECE91E4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52027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41750" indent="-14175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758267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s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1E4F62-9D10-E34B-AB45-A83173FF0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0F9C6-BFF2-5047-82D9-161BA792B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8355" y="3543518"/>
            <a:ext cx="3823519" cy="3886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1351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113517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CCB6A70-8F2E-4A4D-9F57-4683AC63A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E42421-FA1F-8446-89A2-2353ECE91E4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52027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41750" indent="-14175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200039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s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1E4F62-9D10-E34B-AB45-A83173FF08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0F9C6-BFF2-5047-82D9-161BA792B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8355" y="3543518"/>
            <a:ext cx="3823519" cy="3886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1351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1135171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CCB6A70-8F2E-4A4D-9F57-4683AC63A3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E42421-FA1F-8446-89A2-2353ECE91E4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52027" y="2013890"/>
            <a:ext cx="5319831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141750" indent="-141750">
              <a:lnSpc>
                <a:spcPct val="100000"/>
              </a:lnSpc>
              <a:buSzPct val="110000"/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Bullet</a:t>
            </a:r>
          </a:p>
        </p:txBody>
      </p:sp>
    </p:spTree>
    <p:extLst>
      <p:ext uri="{BB962C8B-B14F-4D97-AF65-F5344CB8AC3E}">
        <p14:creationId xmlns:p14="http://schemas.microsoft.com/office/powerpoint/2010/main" val="4141574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Quot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C0F9C6-BFF2-5047-82D9-161BA792BC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07015" y="3543518"/>
            <a:ext cx="3886200" cy="3886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6361143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83E218A-D8F1-0A49-881C-09A9CBEB35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9043" y="2018200"/>
            <a:ext cx="3100009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CBEE8B4-CB2B-3343-8ABC-48E9F790B2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042" y="3160595"/>
            <a:ext cx="19163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860F-27D0-DB48-AE4C-5EDA672FA8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52684" y="2018200"/>
            <a:ext cx="409838" cy="252639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08489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63611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CCB6A70-8F2E-4A4D-9F57-4683AC63A3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6455" y="407893"/>
            <a:ext cx="1800000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0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Quote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6DC891F-66A6-B846-A9CA-FDF2953E0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38355" y="3543518"/>
            <a:ext cx="3823519" cy="38861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6361143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83E218A-D8F1-0A49-881C-09A9CBEB35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9043" y="2013890"/>
            <a:ext cx="3100009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CBEE8B4-CB2B-3343-8ABC-48E9F790B2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042" y="3156285"/>
            <a:ext cx="19163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860F-27D0-DB48-AE4C-5EDA672FA8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52684" y="2013890"/>
            <a:ext cx="409838" cy="252639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08489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63611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B676C70-B670-E84B-A367-C9A4A82A91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60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Quote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6361143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83E218A-D8F1-0A49-881C-09A9CBEB35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9043" y="2013890"/>
            <a:ext cx="3100009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CBEE8B4-CB2B-3343-8ABC-48E9F790B2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042" y="3156285"/>
            <a:ext cx="19163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 b="1">
                <a:solidFill>
                  <a:srgbClr val="F8E3A9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860F-27D0-DB48-AE4C-5EDA672F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52685" y="2013890"/>
            <a:ext cx="409836" cy="252639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08489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63611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ADEB28C-33E5-0A4B-9321-05F39EC8F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38355" y="3543518"/>
            <a:ext cx="3823519" cy="388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982C01-0B41-6048-A37B-B27AD30B85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93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Quote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2" y="2013890"/>
            <a:ext cx="6361143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B83E218A-D8F1-0A49-881C-09A9CBEB35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9043" y="2013890"/>
            <a:ext cx="3100009" cy="24622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CBEE8B4-CB2B-3343-8ABC-48E9F790B2C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9042" y="3156285"/>
            <a:ext cx="1916348" cy="15388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C860F-27D0-DB48-AE4C-5EDA672F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52685" y="2013890"/>
            <a:ext cx="409836" cy="252639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108489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63611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ADEB28C-33E5-0A4B-9321-05F39EC8F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38355" y="3543518"/>
            <a:ext cx="3823519" cy="388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E28E9C-2EC6-B44B-A221-65C213DF71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64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8E5E7C-D705-4143-A1F0-D65E360FBC0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0142" y="2013890"/>
            <a:ext cx="5675849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tx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10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3" y="2013890"/>
            <a:ext cx="5675854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4614332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3" y="2013890"/>
            <a:ext cx="5675854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669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0" y="0"/>
            <a:ext cx="655537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24B8D5-C6E0-044C-BA95-E34F5F4A750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0143" y="2013890"/>
            <a:ext cx="5675854" cy="4226541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1pPr>
            <a:lvl2pPr marL="363731" indent="0">
              <a:buFontTx/>
              <a:buNone/>
              <a:defRPr sz="2000"/>
            </a:lvl2pPr>
            <a:lvl3pPr marL="727462" indent="0">
              <a:buFontTx/>
              <a:buNone/>
              <a:defRPr sz="1800"/>
            </a:lvl3pPr>
            <a:lvl4pPr marL="1091192" indent="0">
              <a:buFontTx/>
              <a:buNone/>
              <a:defRPr sz="1600"/>
            </a:lvl4pPr>
            <a:lvl5pPr marL="1454922" indent="0">
              <a:buFontTx/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Body text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567585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3" y="1636729"/>
            <a:ext cx="56758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68F3D83-0A48-F34B-A863-25A97C0CE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39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6CDF9985-5DC4-2749-A5DD-A038EF34A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6115" y="2004401"/>
            <a:ext cx="48998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A20D3C78-9881-334D-9F17-CCFEB808A3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116" y="4662755"/>
            <a:ext cx="489988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7F1B2D-402A-7746-A7E5-8FEAE0FDF9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0147" y="2004401"/>
            <a:ext cx="700662" cy="4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639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307973-8BA3-564E-89BE-E6B16329D96E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03CF434-DC45-184E-AC84-7D35249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FE9FDC88-E57B-3447-908B-4430705FC9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6115" y="2004401"/>
            <a:ext cx="48998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94B49A0E-027A-294D-8978-2F4396030C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116" y="4662755"/>
            <a:ext cx="489988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6524C-BE69-D641-95A4-9AA5175544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0147" y="2004401"/>
            <a:ext cx="700662" cy="4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06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307973-8BA3-564E-89BE-E6B16329D96E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03CF434-DC45-184E-AC84-7D35249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9F885C21-7347-4048-B7BC-1C0C455722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6116" y="2004401"/>
            <a:ext cx="48998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91363AE3-F53F-D442-8E74-F156121BA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115" y="4662755"/>
            <a:ext cx="4899881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7E3EEC-8C45-494C-88D8-E159E3DDD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0149" y="2004401"/>
            <a:ext cx="700658" cy="4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3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Picture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307973-8BA3-564E-89BE-E6B16329D96E}"/>
              </a:ext>
            </a:extLst>
          </p:cNvPr>
          <p:cNvSpPr/>
          <p:nvPr userDrawn="1"/>
        </p:nvSpPr>
        <p:spPr>
          <a:xfrm>
            <a:off x="-1" y="0"/>
            <a:ext cx="655537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5675849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03CF434-DC45-184E-AC84-7D35249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9F885C21-7347-4048-B7BC-1C0C455722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6115" y="2004401"/>
            <a:ext cx="489988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91363AE3-F53F-D442-8E74-F156121BA3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6116" y="4662755"/>
            <a:ext cx="489988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Attribution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7E3EEC-8C45-494C-88D8-E159E3DDD6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20149" y="2004401"/>
            <a:ext cx="700658" cy="4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48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51204" y="2558783"/>
            <a:ext cx="7966179" cy="40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1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10D24-8F55-8C4F-898B-B9ED211BE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65144" y="2558783"/>
            <a:ext cx="7938298" cy="4077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485F2-CC77-2741-9258-EDEA4DF65D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0380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Blue BG - Orange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10D24-8F55-8C4F-898B-B9ED211BE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65144" y="2558783"/>
            <a:ext cx="7938298" cy="4077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485F2-CC77-2741-9258-EDEA4DF65D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42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Blue BG - Re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10D24-8F55-8C4F-898B-B9ED211BE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65145" y="2558783"/>
            <a:ext cx="7938296" cy="4077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485F2-CC77-2741-9258-EDEA4DF65D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436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1579820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Red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10D24-8F55-8C4F-898B-B9ED211BE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485F2-CC77-2741-9258-EDEA4DF65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65144" y="2558783"/>
            <a:ext cx="7938298" cy="40776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4954D7-7C83-2D4C-A3FF-71541AF9535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19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- Oran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0B10D24-8F55-8C4F-898B-B9ED211BEC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18DC-0854-9240-9E52-A4EC40F88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65144" y="2558783"/>
            <a:ext cx="7938298" cy="40776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D3750E-1AAF-7345-8A7C-956BE2C0C5D9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8AE0766-7F18-274D-AA4C-80087EF2A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4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Header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AFFCA5-C4FD-5148-99C7-DC6D04B06AE0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F97AA34-D1E6-E846-BA5C-CF1E6C5B9019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6FFF1E-47B6-9944-AACF-83D4108E0B74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A9FFF3-7CB3-F443-ABEE-E671F17A0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16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AFFCA5-C4FD-5148-99C7-DC6D04B06AE0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F97AA34-D1E6-E846-BA5C-CF1E6C5B9019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6FFF1E-47B6-9944-AACF-83D4108E0B74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A9FFF3-7CB3-F443-ABEE-E671F17A0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336B28EB-3020-7846-8514-16A271A6E21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669240" y="1355725"/>
            <a:ext cx="8990577" cy="4179888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842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lashes -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3A7FB0-D8BD-0B4E-BD1C-A224E9127DC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C6A2F4-68ED-8641-96C0-75FC5F7EC20A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bg1"/>
                </a:solidFill>
              </a:rPr>
              <a:t>Private and confidential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5CE809-7CF6-8C41-8FEE-E604FF25DE6E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96C17D5-136B-5B44-A8FB-B060F5454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0148" y="1196388"/>
            <a:ext cx="760261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TITLE IN CAPS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EB4FECF3-4E06-9340-B5CF-DDC3DA8931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0142" y="1636729"/>
            <a:ext cx="760262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Subtitle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03EAC-40D9-2442-8190-C610769DD516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70A45-0A27-F348-807F-99ED484A9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5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D71F010-83ED-DE48-8660-C666EAEF9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09266" y="2914425"/>
            <a:ext cx="1045758" cy="230832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3CA9DDD-0879-6648-83F6-DC182DE220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19355" y="2914426"/>
            <a:ext cx="1045758" cy="2308321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3C99E18-DA94-624E-A5FD-910CF71AD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1525" y="2914425"/>
            <a:ext cx="2579929" cy="23088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43425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ECDAFB-1DC1-6A47-860A-0D440B8DD6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2836" y="2914425"/>
            <a:ext cx="2579929" cy="23088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43425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2011746-5CE0-AF45-8545-95B6E21358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52925" y="2913903"/>
            <a:ext cx="2579929" cy="23088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43425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4FB9014-66F9-784B-9BCF-645E380BA0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7955" y="2914425"/>
            <a:ext cx="1045758" cy="2308321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B48ED47-EC7A-2C41-8239-5AB8C90C4E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41525" y="5618996"/>
            <a:ext cx="10191329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17906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Symbol Pictur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AFFCA5-C4FD-5148-99C7-DC6D04B06AE0}"/>
              </a:ext>
            </a:extLst>
          </p:cNvPr>
          <p:cNvSpPr txBox="1"/>
          <p:nvPr userDrawn="1"/>
        </p:nvSpPr>
        <p:spPr>
          <a:xfrm>
            <a:off x="420147" y="6530915"/>
            <a:ext cx="199256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solidFill>
                  <a:schemeClr val="tx1"/>
                </a:solidFill>
              </a:rPr>
              <a:t>Private and confidential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AF97AA34-D1E6-E846-BA5C-CF1E6C5B9019}"/>
              </a:ext>
            </a:extLst>
          </p:cNvPr>
          <p:cNvSpPr txBox="1">
            <a:spLocks/>
          </p:cNvSpPr>
          <p:nvPr userDrawn="1"/>
        </p:nvSpPr>
        <p:spPr>
          <a:xfrm>
            <a:off x="8858738" y="651930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9603B-EC40-4B12-9415-30BDBEEBC3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6FFF1E-47B6-9944-AACF-83D4108E0B74}"/>
              </a:ext>
            </a:extLst>
          </p:cNvPr>
          <p:cNvCxnSpPr>
            <a:cxnSpLocks/>
          </p:cNvCxnSpPr>
          <p:nvPr userDrawn="1"/>
        </p:nvCxnSpPr>
        <p:spPr>
          <a:xfrm>
            <a:off x="420148" y="929128"/>
            <a:ext cx="11771852" cy="0"/>
          </a:xfrm>
          <a:prstGeom prst="line">
            <a:avLst/>
          </a:prstGeom>
          <a:ln w="1905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9A9FFF3-7CB3-F443-ABEE-E671F17A04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6458" y="407893"/>
            <a:ext cx="1799994" cy="314149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6DCDB00-E5F4-4043-A6A7-CBA64D58ED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98074" y="1662149"/>
            <a:ext cx="3816000" cy="3816000"/>
          </a:xfrm>
          <a:custGeom>
            <a:avLst/>
            <a:gdLst>
              <a:gd name="connsiteX0" fmla="*/ 1882776 w 3816000"/>
              <a:gd name="connsiteY0" fmla="*/ 1188000 h 3816000"/>
              <a:gd name="connsiteX1" fmla="*/ 2602776 w 3816000"/>
              <a:gd name="connsiteY1" fmla="*/ 1908000 h 3816000"/>
              <a:gd name="connsiteX2" fmla="*/ 1882776 w 3816000"/>
              <a:gd name="connsiteY2" fmla="*/ 2628000 h 3816000"/>
              <a:gd name="connsiteX3" fmla="*/ 1162776 w 3816000"/>
              <a:gd name="connsiteY3" fmla="*/ 1908000 h 3816000"/>
              <a:gd name="connsiteX4" fmla="*/ 1882776 w 3816000"/>
              <a:gd name="connsiteY4" fmla="*/ 1188000 h 3816000"/>
              <a:gd name="connsiteX5" fmla="*/ 2766910 w 3816000"/>
              <a:gd name="connsiteY5" fmla="*/ 205931 h 3816000"/>
              <a:gd name="connsiteX6" fmla="*/ 2817466 w 3816000"/>
              <a:gd name="connsiteY6" fmla="*/ 230285 h 3816000"/>
              <a:gd name="connsiteX7" fmla="*/ 3816000 w 3816000"/>
              <a:gd name="connsiteY7" fmla="*/ 1908000 h 3816000"/>
              <a:gd name="connsiteX8" fmla="*/ 1908000 w 3816000"/>
              <a:gd name="connsiteY8" fmla="*/ 3816000 h 3816000"/>
              <a:gd name="connsiteX9" fmla="*/ 1340620 w 3816000"/>
              <a:gd name="connsiteY9" fmla="*/ 3730220 h 3816000"/>
              <a:gd name="connsiteX10" fmla="*/ 1249475 w 3816000"/>
              <a:gd name="connsiteY10" fmla="*/ 3696861 h 3816000"/>
              <a:gd name="connsiteX11" fmla="*/ 1657667 w 3816000"/>
              <a:gd name="connsiteY11" fmla="*/ 2757796 h 3816000"/>
              <a:gd name="connsiteX12" fmla="*/ 1703687 w 3816000"/>
              <a:gd name="connsiteY12" fmla="*/ 2772081 h 3816000"/>
              <a:gd name="connsiteX13" fmla="*/ 1881440 w 3816000"/>
              <a:gd name="connsiteY13" fmla="*/ 2790000 h 3816000"/>
              <a:gd name="connsiteX14" fmla="*/ 2763440 w 3816000"/>
              <a:gd name="connsiteY14" fmla="*/ 1908000 h 3816000"/>
              <a:gd name="connsiteX15" fmla="*/ 2374575 w 3816000"/>
              <a:gd name="connsiteY15" fmla="*/ 1176632 h 3816000"/>
              <a:gd name="connsiteX16" fmla="*/ 2350619 w 3816000"/>
              <a:gd name="connsiteY16" fmla="*/ 1163629 h 3816000"/>
              <a:gd name="connsiteX17" fmla="*/ 1908000 w 3816000"/>
              <a:gd name="connsiteY17" fmla="*/ 0 h 3816000"/>
              <a:gd name="connsiteX18" fmla="*/ 2475381 w 3816000"/>
              <a:gd name="connsiteY18" fmla="*/ 85780 h 3816000"/>
              <a:gd name="connsiteX19" fmla="*/ 2611780 w 3816000"/>
              <a:gd name="connsiteY19" fmla="*/ 135703 h 3816000"/>
              <a:gd name="connsiteX20" fmla="*/ 2198236 w 3816000"/>
              <a:gd name="connsiteY20" fmla="*/ 1087080 h 3816000"/>
              <a:gd name="connsiteX21" fmla="*/ 2059194 w 3816000"/>
              <a:gd name="connsiteY21" fmla="*/ 1043919 h 3816000"/>
              <a:gd name="connsiteX22" fmla="*/ 1881440 w 3816000"/>
              <a:gd name="connsiteY22" fmla="*/ 1026000 h 3816000"/>
              <a:gd name="connsiteX23" fmla="*/ 999440 w 3816000"/>
              <a:gd name="connsiteY23" fmla="*/ 1908000 h 3816000"/>
              <a:gd name="connsiteX24" fmla="*/ 1388306 w 3816000"/>
              <a:gd name="connsiteY24" fmla="*/ 2639368 h 3816000"/>
              <a:gd name="connsiteX25" fmla="*/ 1497682 w 3816000"/>
              <a:gd name="connsiteY25" fmla="*/ 2698736 h 3816000"/>
              <a:gd name="connsiteX26" fmla="*/ 1092463 w 3816000"/>
              <a:gd name="connsiteY26" fmla="*/ 3630963 h 3816000"/>
              <a:gd name="connsiteX27" fmla="*/ 998534 w 3816000"/>
              <a:gd name="connsiteY27" fmla="*/ 3585715 h 3816000"/>
              <a:gd name="connsiteX28" fmla="*/ 0 w 3816000"/>
              <a:gd name="connsiteY28" fmla="*/ 1908000 h 3816000"/>
              <a:gd name="connsiteX29" fmla="*/ 1908000 w 3816000"/>
              <a:gd name="connsiteY29" fmla="*/ 0 h 38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16000" h="3816000">
                <a:moveTo>
                  <a:pt x="1882776" y="1188000"/>
                </a:moveTo>
                <a:cubicBezTo>
                  <a:pt x="2280421" y="1188000"/>
                  <a:pt x="2602776" y="1510355"/>
                  <a:pt x="2602776" y="1908000"/>
                </a:cubicBezTo>
                <a:cubicBezTo>
                  <a:pt x="2602776" y="2305645"/>
                  <a:pt x="2280421" y="2628000"/>
                  <a:pt x="1882776" y="2628000"/>
                </a:cubicBezTo>
                <a:cubicBezTo>
                  <a:pt x="1485131" y="2628000"/>
                  <a:pt x="1162776" y="2305645"/>
                  <a:pt x="1162776" y="1908000"/>
                </a:cubicBezTo>
                <a:cubicBezTo>
                  <a:pt x="1162776" y="1510355"/>
                  <a:pt x="1485131" y="1188000"/>
                  <a:pt x="1882776" y="1188000"/>
                </a:cubicBezTo>
                <a:close/>
                <a:moveTo>
                  <a:pt x="2766910" y="205931"/>
                </a:moveTo>
                <a:lnTo>
                  <a:pt x="2817466" y="230285"/>
                </a:lnTo>
                <a:cubicBezTo>
                  <a:pt x="3412238" y="553385"/>
                  <a:pt x="3816000" y="1183541"/>
                  <a:pt x="3816000" y="1908000"/>
                </a:cubicBezTo>
                <a:cubicBezTo>
                  <a:pt x="3816000" y="2961759"/>
                  <a:pt x="2961759" y="3816000"/>
                  <a:pt x="1908000" y="3816000"/>
                </a:cubicBezTo>
                <a:cubicBezTo>
                  <a:pt x="1710420" y="3816000"/>
                  <a:pt x="1519855" y="3785968"/>
                  <a:pt x="1340620" y="3730220"/>
                </a:cubicBezTo>
                <a:lnTo>
                  <a:pt x="1249475" y="3696861"/>
                </a:lnTo>
                <a:lnTo>
                  <a:pt x="1657667" y="2757796"/>
                </a:lnTo>
                <a:lnTo>
                  <a:pt x="1703687" y="2772081"/>
                </a:lnTo>
                <a:cubicBezTo>
                  <a:pt x="1761103" y="2783830"/>
                  <a:pt x="1820551" y="2790000"/>
                  <a:pt x="1881440" y="2790000"/>
                </a:cubicBezTo>
                <a:cubicBezTo>
                  <a:pt x="2368555" y="2790000"/>
                  <a:pt x="2763440" y="2395115"/>
                  <a:pt x="2763440" y="1908000"/>
                </a:cubicBezTo>
                <a:cubicBezTo>
                  <a:pt x="2763440" y="1603553"/>
                  <a:pt x="2609188" y="1335134"/>
                  <a:pt x="2374575" y="1176632"/>
                </a:cubicBezTo>
                <a:lnTo>
                  <a:pt x="2350619" y="1163629"/>
                </a:lnTo>
                <a:close/>
                <a:moveTo>
                  <a:pt x="1908000" y="0"/>
                </a:moveTo>
                <a:cubicBezTo>
                  <a:pt x="2105580" y="0"/>
                  <a:pt x="2296146" y="30032"/>
                  <a:pt x="2475381" y="85780"/>
                </a:cubicBezTo>
                <a:lnTo>
                  <a:pt x="2611780" y="135703"/>
                </a:lnTo>
                <a:lnTo>
                  <a:pt x="2198236" y="1087080"/>
                </a:lnTo>
                <a:lnTo>
                  <a:pt x="2059194" y="1043919"/>
                </a:lnTo>
                <a:cubicBezTo>
                  <a:pt x="2001778" y="1032170"/>
                  <a:pt x="1942330" y="1026000"/>
                  <a:pt x="1881440" y="1026000"/>
                </a:cubicBezTo>
                <a:cubicBezTo>
                  <a:pt x="1394325" y="1026000"/>
                  <a:pt x="999440" y="1420885"/>
                  <a:pt x="999440" y="1908000"/>
                </a:cubicBezTo>
                <a:cubicBezTo>
                  <a:pt x="999440" y="2212447"/>
                  <a:pt x="1153692" y="2480867"/>
                  <a:pt x="1388306" y="2639368"/>
                </a:cubicBezTo>
                <a:lnTo>
                  <a:pt x="1497682" y="2698736"/>
                </a:lnTo>
                <a:lnTo>
                  <a:pt x="1092463" y="3630963"/>
                </a:lnTo>
                <a:lnTo>
                  <a:pt x="998534" y="3585715"/>
                </a:lnTo>
                <a:cubicBezTo>
                  <a:pt x="403763" y="3262615"/>
                  <a:pt x="0" y="2632459"/>
                  <a:pt x="0" y="1908000"/>
                </a:cubicBezTo>
                <a:cubicBezTo>
                  <a:pt x="0" y="854241"/>
                  <a:pt x="854241" y="0"/>
                  <a:pt x="1908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805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Any questions?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3603221"/>
            <a:ext cx="90239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Presented by: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37549" y="3603900"/>
            <a:ext cx="357482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C5E37F08-98E3-F04D-8528-623868DC24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8404" y="3885508"/>
            <a:ext cx="90239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Email: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E0D1DC-436E-E049-999B-3978F9854C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37549" y="3886187"/>
            <a:ext cx="357482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14142693-E44E-114D-A3E3-BB3747C1B5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8404" y="4167116"/>
            <a:ext cx="90239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Telephone: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3BC35F6-7F29-4C43-8AED-9EFB4AE7912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37549" y="4167795"/>
            <a:ext cx="357482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815622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C76E-8327-473A-932B-CA716D693B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050" y="3696357"/>
            <a:ext cx="10629900" cy="9382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 cap="all" baseline="0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/>
              <a:t>CLICK TO EDIT MASTER 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3E8858-48A5-4979-9C5A-746DE5596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649" y="1985910"/>
            <a:ext cx="5156701" cy="92096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21E233-F810-43CE-A954-E073C8CF27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5294" y="4680699"/>
            <a:ext cx="3681412" cy="447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68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2114582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277942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101358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271460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D456E0-4742-DE44-B81C-1984F9A38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47472F55-CFFD-E842-9496-A19AB918F3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404" y="3003648"/>
            <a:ext cx="8309019" cy="250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1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Intro/Subheading in Bold sentence case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76ADB27-66A1-C34F-B128-D03F89C4F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8404" y="6423934"/>
            <a:ext cx="359050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42" name="Text Placeholder 40">
            <a:extLst>
              <a:ext uri="{FF2B5EF4-FFF2-40B4-BE49-F238E27FC236}">
                <a16:creationId xmlns:a16="http://schemas.microsoft.com/office/drawing/2014/main" id="{4A3A753E-9A82-C74F-B5F5-D62ED09F3F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08172" y="6423934"/>
            <a:ext cx="1138394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Crown Agents ref: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F1F68B3D-1A71-C844-A9A8-7958D70829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0767" y="6423934"/>
            <a:ext cx="617589" cy="239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/>
            </a:lvl2pPr>
            <a:lvl3pPr marL="727459" indent="0">
              <a:buFontTx/>
              <a:buNone/>
              <a:defRPr/>
            </a:lvl3pPr>
            <a:lvl4pPr marL="1091189" indent="0">
              <a:buFontTx/>
              <a:buNone/>
              <a:defRPr/>
            </a:lvl4pPr>
            <a:lvl5pPr marL="1454919" indent="0">
              <a:buFontTx/>
              <a:buNone/>
              <a:defRPr/>
            </a:lvl5pPr>
          </a:lstStyle>
          <a:p>
            <a:pPr lvl="0"/>
            <a:r>
              <a:rPr lang="en-GB"/>
              <a:t>Client ref: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04A0-2C38-E94F-B696-C4C08A372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5544" y="6424613"/>
            <a:ext cx="1336431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27D098-6EFE-3445-931A-3C2C757300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135" y="6424303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F54B8A-0304-8F4B-B877-165FF89762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26446" y="6423934"/>
            <a:ext cx="1829433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0">
                <a:solidFill>
                  <a:srgbClr val="F8E3A9"/>
                </a:solidFill>
              </a:defRPr>
            </a:lvl1pPr>
            <a:lvl2pPr marL="363730" indent="0">
              <a:buFontTx/>
              <a:buNone/>
              <a:defRPr sz="1200" b="1">
                <a:solidFill>
                  <a:srgbClr val="821F1A"/>
                </a:solidFill>
              </a:defRPr>
            </a:lvl2pPr>
            <a:lvl3pPr marL="727459" indent="0">
              <a:buFontTx/>
              <a:buNone/>
              <a:defRPr sz="1200" b="1">
                <a:solidFill>
                  <a:srgbClr val="821F1A"/>
                </a:solidFill>
              </a:defRPr>
            </a:lvl3pPr>
            <a:lvl4pPr marL="1091189" indent="0">
              <a:buFontTx/>
              <a:buNone/>
              <a:defRPr sz="1200" b="1">
                <a:solidFill>
                  <a:srgbClr val="821F1A"/>
                </a:solidFill>
              </a:defRPr>
            </a:lvl4pPr>
            <a:lvl5pPr marL="1454919" indent="0">
              <a:buFontTx/>
              <a:buNone/>
              <a:defRPr sz="1200" b="1">
                <a:solidFill>
                  <a:srgbClr val="821F1A"/>
                </a:solidFill>
              </a:defRPr>
            </a:lvl5pPr>
          </a:lstStyle>
          <a:p>
            <a:pPr lvl="0"/>
            <a:r>
              <a:rPr lang="en-GB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24C3C5-8456-664C-A459-18C68A411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455" y="407892"/>
            <a:ext cx="2692400" cy="469900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26D75A49-ED1A-8346-9CDE-2D96F6DE03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8404" y="2603026"/>
            <a:ext cx="8309019" cy="283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727461" rtl="0" eaLnBrk="1" fontAlgn="auto" latinLnBrk="0" hangingPunct="1">
              <a:lnSpc>
                <a:spcPts val="2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sz="2400" b="1">
                <a:solidFill>
                  <a:srgbClr val="4E4845"/>
                </a:solidFill>
              </a:defRPr>
            </a:lvl2pPr>
            <a:lvl3pPr>
              <a:defRPr sz="2400" b="1">
                <a:solidFill>
                  <a:srgbClr val="4E4845"/>
                </a:solidFill>
              </a:defRPr>
            </a:lvl3pPr>
            <a:lvl4pPr>
              <a:defRPr sz="2400" b="1">
                <a:solidFill>
                  <a:srgbClr val="4E4845"/>
                </a:solidFill>
              </a:defRPr>
            </a:lvl4pPr>
            <a:lvl5pPr>
              <a:defRPr sz="2400" b="1">
                <a:solidFill>
                  <a:srgbClr val="4E4845"/>
                </a:solidFill>
              </a:defRPr>
            </a:lvl5pPr>
          </a:lstStyle>
          <a:p>
            <a:pPr lvl="0"/>
            <a:r>
              <a:rPr lang="en-GB"/>
              <a:t>PRESENTATION TITLE IN BOLD CAPS</a:t>
            </a:r>
          </a:p>
        </p:txBody>
      </p:sp>
    </p:spTree>
    <p:extLst>
      <p:ext uri="{BB962C8B-B14F-4D97-AF65-F5344CB8AC3E}">
        <p14:creationId xmlns:p14="http://schemas.microsoft.com/office/powerpoint/2010/main" val="26454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388A58-0BA2-054D-B748-E638E4461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3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25" r:id="rId10"/>
    <p:sldLayoutId id="2147483726" r:id="rId11"/>
    <p:sldLayoutId id="2147483727" r:id="rId12"/>
    <p:sldLayoutId id="2147483728" r:id="rId13"/>
    <p:sldLayoutId id="2147483707" r:id="rId14"/>
    <p:sldLayoutId id="2147483708" r:id="rId15"/>
    <p:sldLayoutId id="2147483734" r:id="rId16"/>
    <p:sldLayoutId id="2147483735" r:id="rId17"/>
    <p:sldLayoutId id="2147483732" r:id="rId18"/>
    <p:sldLayoutId id="2147483733" r:id="rId19"/>
    <p:sldLayoutId id="2147483667" r:id="rId20"/>
    <p:sldLayoutId id="2147483718" r:id="rId21"/>
    <p:sldLayoutId id="2147483719" r:id="rId22"/>
    <p:sldLayoutId id="2147483720" r:id="rId23"/>
    <p:sldLayoutId id="2147483717" r:id="rId24"/>
    <p:sldLayoutId id="2147483704" r:id="rId25"/>
    <p:sldLayoutId id="2147483705" r:id="rId26"/>
    <p:sldLayoutId id="2147483706" r:id="rId27"/>
    <p:sldLayoutId id="2147483712" r:id="rId28"/>
    <p:sldLayoutId id="2147483709" r:id="rId29"/>
    <p:sldLayoutId id="2147483710" r:id="rId30"/>
    <p:sldLayoutId id="2147483711" r:id="rId31"/>
    <p:sldLayoutId id="2147483713" r:id="rId32"/>
    <p:sldLayoutId id="2147483714" r:id="rId33"/>
    <p:sldLayoutId id="2147483715" r:id="rId34"/>
    <p:sldLayoutId id="2147483716" r:id="rId35"/>
    <p:sldLayoutId id="2147483721" r:id="rId36"/>
    <p:sldLayoutId id="2147483722" r:id="rId37"/>
    <p:sldLayoutId id="2147483730" r:id="rId38"/>
    <p:sldLayoutId id="2147483731" r:id="rId39"/>
    <p:sldLayoutId id="2147483723" r:id="rId40"/>
    <p:sldLayoutId id="2147483724" r:id="rId41"/>
    <p:sldLayoutId id="2147483697" r:id="rId42"/>
    <p:sldLayoutId id="2147483744" r:id="rId43"/>
    <p:sldLayoutId id="2147483745" r:id="rId44"/>
    <p:sldLayoutId id="2147483746" r:id="rId45"/>
    <p:sldLayoutId id="2147483729" r:id="rId46"/>
    <p:sldLayoutId id="2147483747" r:id="rId47"/>
  </p:sldLayoutIdLst>
  <p:hf hdr="0" ftr="0" dt="0"/>
  <p:txStyles>
    <p:titleStyle>
      <a:lvl1pPr algn="l" defTabSz="72746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64" indent="-181864" algn="l" defTabSz="72746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27" kern="1200">
          <a:solidFill>
            <a:schemeClr val="tx1"/>
          </a:solidFill>
          <a:latin typeface="+mn-lt"/>
          <a:ea typeface="+mn-ea"/>
          <a:cs typeface="+mn-cs"/>
        </a:defRPr>
      </a:lvl1pPr>
      <a:lvl2pPr marL="545595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910" kern="1200">
          <a:solidFill>
            <a:schemeClr val="tx1"/>
          </a:solidFill>
          <a:latin typeface="+mn-lt"/>
          <a:ea typeface="+mn-ea"/>
          <a:cs typeface="+mn-cs"/>
        </a:defRPr>
      </a:lvl2pPr>
      <a:lvl3pPr marL="90932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591" kern="1200">
          <a:solidFill>
            <a:schemeClr val="tx1"/>
          </a:solidFill>
          <a:latin typeface="+mn-lt"/>
          <a:ea typeface="+mn-ea"/>
          <a:cs typeface="+mn-cs"/>
        </a:defRPr>
      </a:lvl3pPr>
      <a:lvl4pPr marL="127305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63678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200051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36424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72797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3091706" indent="-181864" algn="l" defTabSz="727461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1pPr>
      <a:lvl2pPr marL="363730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2pPr>
      <a:lvl3pPr marL="727461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3pPr>
      <a:lvl4pPr marL="1091189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4pPr>
      <a:lvl5pPr marL="1454920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5pPr>
      <a:lvl6pPr marL="1818650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6pPr>
      <a:lvl7pPr marL="2182381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7pPr>
      <a:lvl8pPr marL="2546112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8pPr>
      <a:lvl9pPr marL="2909840" algn="l" defTabSz="727461" rtl="0" eaLnBrk="1" latinLnBrk="0" hangingPunct="1">
        <a:defRPr sz="14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81F752-1002-43FF-A24A-DA020394F1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6557" y="3138143"/>
            <a:ext cx="10629900" cy="1769165"/>
          </a:xfrm>
        </p:spPr>
        <p:txBody>
          <a:bodyPr>
            <a:normAutofit/>
          </a:bodyPr>
          <a:lstStyle/>
          <a:p>
            <a:r>
              <a:rPr lang="en-GB" dirty="0"/>
              <a:t>A unique partnership</a:t>
            </a:r>
            <a:br>
              <a:rPr lang="en-GB" dirty="0"/>
            </a:br>
            <a:r>
              <a:rPr lang="en-GB" dirty="0"/>
              <a:t>save the children and </a:t>
            </a:r>
            <a:r>
              <a:rPr lang="en-GB" dirty="0" err="1"/>
              <a:t>gsk</a:t>
            </a:r>
            <a:br>
              <a:rPr lang="en-GB" sz="2800" dirty="0">
                <a:cs typeface="Calibri"/>
              </a:rPr>
            </a:br>
            <a:r>
              <a:rPr lang="en-GB" sz="2800" dirty="0">
                <a:cs typeface="Calibri"/>
              </a:rPr>
              <a:t>November 2022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FB434D-2D8C-4414-9BD0-1B6EC22D3A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13B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Private and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2E7E8-50D8-4B29-836C-357F48448A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0ED04-F63E-C24A-9151-8BF39BA8155E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13B4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13B4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F474FCF-E108-4CB2-8C6E-E77348609D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1BFF9BC1-1261-46F7-9869-EA8A06888F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4AD4B9CA-8757-4B23-9A29-261C58CCF8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GSK Scholarships 2022/2023 for Future Health Leaders to study in the United  Kingdom (Funded) | Opportunities For Africans">
            <a:extLst>
              <a:ext uri="{FF2B5EF4-FFF2-40B4-BE49-F238E27FC236}">
                <a16:creationId xmlns:a16="http://schemas.microsoft.com/office/drawing/2014/main" id="{33E67526-7EBE-4C1B-9E2C-4A7C479A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77311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ve the Children | Uganda">
            <a:extLst>
              <a:ext uri="{FF2B5EF4-FFF2-40B4-BE49-F238E27FC236}">
                <a16:creationId xmlns:a16="http://schemas.microsoft.com/office/drawing/2014/main" id="{D620C079-0F38-4ECA-A681-365E3897F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074" y="0"/>
            <a:ext cx="5710926" cy="11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5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2967E-AB7C-9C4D-9149-F815C31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50" y="2317071"/>
            <a:ext cx="9453565" cy="375573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GSK had supported Save the Children for years.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gifts were small. On different projects.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2013 – formed an ambitious and strategic global partnership.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date, they have reached 2.8 million children across 45 countries.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attracts close to £5 million a year.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BF8C9-266F-864A-896D-09AD1C78F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148" y="1196387"/>
            <a:ext cx="10848904" cy="492443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THE PARTNERSHIP – SAVE THE CHILDREN AND GSK </a:t>
            </a:r>
          </a:p>
        </p:txBody>
      </p:sp>
    </p:spTree>
    <p:extLst>
      <p:ext uri="{BB962C8B-B14F-4D97-AF65-F5344CB8AC3E}">
        <p14:creationId xmlns:p14="http://schemas.microsoft.com/office/powerpoint/2010/main" val="166701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2967E-AB7C-9C4D-9149-F815C311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750" y="2317071"/>
            <a:ext cx="11278215" cy="3755737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took time to build something transformational.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 the sweet spot for both organisations (gel with Chlorhexidine saves 400,000 </a:t>
            </a:r>
            <a:r>
              <a:rPr lang="en-GB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newborns</a:t>
            </a: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year).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Ambition and scale.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Relationship went just beyond funding.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Both partners have something to gain.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Feel good story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BF8C9-266F-864A-896D-09AD1C78F3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148" y="1196387"/>
            <a:ext cx="10848904" cy="492443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accent6">
                    <a:lumMod val="75000"/>
                  </a:schemeClr>
                </a:solidFill>
              </a:rPr>
              <a:t>THE PARTNERSHIP – WHY I WISH I THOUGHT OF IT</a:t>
            </a:r>
          </a:p>
        </p:txBody>
      </p:sp>
    </p:spTree>
    <p:extLst>
      <p:ext uri="{BB962C8B-B14F-4D97-AF65-F5344CB8AC3E}">
        <p14:creationId xmlns:p14="http://schemas.microsoft.com/office/powerpoint/2010/main" val="3558852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 2021">
      <a:dk1>
        <a:srgbClr val="013B45"/>
      </a:dk1>
      <a:lt1>
        <a:srgbClr val="FFFFFF"/>
      </a:lt1>
      <a:dk2>
        <a:srgbClr val="013B4B"/>
      </a:dk2>
      <a:lt2>
        <a:srgbClr val="F3F2F1"/>
      </a:lt2>
      <a:accent1>
        <a:srgbClr val="013B4B"/>
      </a:accent1>
      <a:accent2>
        <a:srgbClr val="E6493A"/>
      </a:accent2>
      <a:accent3>
        <a:srgbClr val="F89520"/>
      </a:accent3>
      <a:accent4>
        <a:srgbClr val="678993"/>
      </a:accent4>
      <a:accent5>
        <a:srgbClr val="F09289"/>
      </a:accent5>
      <a:accent6>
        <a:srgbClr val="FBBF79"/>
      </a:accent6>
      <a:hlink>
        <a:srgbClr val="678993"/>
      </a:hlink>
      <a:folHlink>
        <a:srgbClr val="9999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645457EC2A148906952ECD2A2B833" ma:contentTypeVersion="17" ma:contentTypeDescription="Create a new document." ma:contentTypeScope="" ma:versionID="0f90c35124ec55cf2650693640869fe0">
  <xsd:schema xmlns:xsd="http://www.w3.org/2001/XMLSchema" xmlns:xs="http://www.w3.org/2001/XMLSchema" xmlns:p="http://schemas.microsoft.com/office/2006/metadata/properties" xmlns:ns2="dfdd85d5-48c4-4584-b929-2fe9a3cf0677" xmlns:ns3="7b070538-f228-4cf5-86e5-13da6ac80057" targetNamespace="http://schemas.microsoft.com/office/2006/metadata/properties" ma:root="true" ma:fieldsID="20c762190ce654c475c4e1a2a3b87f30" ns2:_="" ns3:_="">
    <xsd:import namespace="dfdd85d5-48c4-4584-b929-2fe9a3cf0677"/>
    <xsd:import namespace="7b070538-f228-4cf5-86e5-13da6ac800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d85d5-48c4-4584-b929-2fe9a3cf06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fd0f10a-7fd6-4920-8215-4765996431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070538-f228-4cf5-86e5-13da6ac80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08e7919-536d-4ec4-9253-381313f31519}" ma:internalName="TaxCatchAll" ma:showField="CatchAllData" ma:web="7b070538-f228-4cf5-86e5-13da6ac800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070538-f228-4cf5-86e5-13da6ac80057" xsi:nil="true"/>
    <lcf76f155ced4ddcb4097134ff3c332f xmlns="dfdd85d5-48c4-4584-b929-2fe9a3cf06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093AB-6758-4B55-91EF-7C8D256EF5D2}">
  <ds:schemaRefs>
    <ds:schemaRef ds:uri="7b070538-f228-4cf5-86e5-13da6ac80057"/>
    <ds:schemaRef ds:uri="dfdd85d5-48c4-4584-b929-2fe9a3cf06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65D09AB-8AA9-4469-9563-2E5EFD26ECA1}">
  <ds:schemaRefs>
    <ds:schemaRef ds:uri="http://purl.org/dc/dcmitype/"/>
    <ds:schemaRef ds:uri="http://purl.org/dc/elements/1.1/"/>
    <ds:schemaRef ds:uri="http://schemas.microsoft.com/office/2006/metadata/properties"/>
    <ds:schemaRef ds:uri="7b070538-f228-4cf5-86e5-13da6ac80057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fdd85d5-48c4-4584-b929-2fe9a3cf0677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12C5121-7C6E-47B3-B889-2AD9CFBA4E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133</Words>
  <Application>Microsoft Office PowerPoint</Application>
  <PresentationFormat>Widescreen</PresentationFormat>
  <Paragraphs>21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A unique partnership save the children and gsk November 2022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Howe</dc:creator>
  <cp:lastModifiedBy>Joanna Culling</cp:lastModifiedBy>
  <cp:revision>7</cp:revision>
  <cp:lastPrinted>2021-03-05T09:46:57Z</cp:lastPrinted>
  <dcterms:created xsi:type="dcterms:W3CDTF">2020-10-30T10:09:14Z</dcterms:created>
  <dcterms:modified xsi:type="dcterms:W3CDTF">2022-11-04T14:27:28Z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0x010100476645457EC2A148906952ECD2A2B833</vt:lpwstr>
  </property>
  <property fmtid="{D5CDD505-2E9C-101B-9397-08002B2CF9AE}" pid="3" name="MediaServiceImageTags">
    <vt:lpwstr/>
  </property>
</Properties>
</file>