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70b6bc9b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170b6bc9bc8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0b6bc9bc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Tips </a:t>
            </a:r>
            <a:r>
              <a:rPr lang="en-GB"/>
              <a:t>about</a:t>
            </a:r>
            <a:r>
              <a:rPr lang="en-GB"/>
              <a:t> fundraisers working with teams to capitalise - </a:t>
            </a:r>
            <a:endParaRPr/>
          </a:p>
        </p:txBody>
      </p:sp>
      <p:sp>
        <p:nvSpPr>
          <p:cNvPr id="74" name="Google Shape;74;g170b6bc9bc8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Communications\MCDB\Brand\Brand guidelines\Logos\Marque CMYK.jp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19100"/>
            <a:ext cx="2430574" cy="9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 ">
  <p:cSld name="Title and bullets 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67544" y="411510"/>
            <a:ext cx="1306488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- title and bullets ">
  <p:cSld name="Double - title and bullets 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67544" y="339502"/>
            <a:ext cx="1450504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body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downloads\6033956_Power_of_Kindness_lockup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86761" y="4418774"/>
            <a:ext cx="1512168" cy="66835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RxmmjAe5UJuhWq_z87-d8JLU7avJZMg5/view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 rot="5337879">
            <a:off x="2411435" y="192525"/>
            <a:ext cx="199233" cy="3646155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6"/>
          <p:cNvSpPr txBox="1"/>
          <p:nvPr/>
        </p:nvSpPr>
        <p:spPr>
          <a:xfrm>
            <a:off x="611550" y="915575"/>
            <a:ext cx="7908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dk1"/>
                </a:solidFill>
              </a:rPr>
              <a:t>Pandas or</a:t>
            </a:r>
            <a:endParaRPr b="1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dk1"/>
                </a:solidFill>
              </a:rPr>
              <a:t>Playstations?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2816850" y="4592000"/>
            <a:ext cx="351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Nana Crawford, Social Media Manager | British Red Cross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 title="WWF panda playstation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2075" y="152400"/>
            <a:ext cx="279984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 rot="5342710">
            <a:off x="1785226" y="-463867"/>
            <a:ext cx="144020" cy="2853135"/>
          </a:xfrm>
          <a:prstGeom prst="rect">
            <a:avLst/>
          </a:prstGeom>
          <a:solidFill>
            <a:srgbClr val="E51A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360000" y="252000"/>
            <a:ext cx="79770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1"/>
                </a:solidFill>
              </a:rPr>
              <a:t>Objective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3150">
                <a:solidFill>
                  <a:schemeClr val="dk1"/>
                </a:solidFill>
                <a:highlight>
                  <a:srgbClr val="FFFFFF"/>
                </a:highlight>
              </a:rPr>
              <a:t>Put a new spin on Black Friday sales promotions, with a series of Facebook ads urging consumers to adopt animals which are endangered or at risk.</a:t>
            </a:r>
            <a:endParaRPr b="1" sz="2500"/>
          </a:p>
        </p:txBody>
      </p:sp>
      <p:sp>
        <p:nvSpPr>
          <p:cNvPr id="39" name="Google Shape;39;p8"/>
          <p:cNvSpPr txBox="1"/>
          <p:nvPr/>
        </p:nvSpPr>
        <p:spPr>
          <a:xfrm>
            <a:off x="360000" y="4592000"/>
            <a:ext cx="351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</a:rPr>
              <a:t>Nana Crawford, Social Media Manager | British Red Cross</a:t>
            </a:r>
            <a:endParaRPr sz="10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 rot="5342710">
            <a:off x="2735617" y="40684"/>
            <a:ext cx="144020" cy="1835981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71544"/>
            <a:ext cx="4253550" cy="27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/>
          <p:nvPr/>
        </p:nvSpPr>
        <p:spPr>
          <a:xfrm>
            <a:off x="360000" y="252000"/>
            <a:ext cx="8616900" cy="43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1"/>
                </a:solidFill>
              </a:rPr>
              <a:t>Why I wish I’d thought of it?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</a:rPr>
              <a:t>Simple</a:t>
            </a:r>
            <a:endParaRPr b="1"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</a:rPr>
              <a:t>Visually impactful</a:t>
            </a:r>
            <a:endParaRPr b="1"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</a:rPr>
              <a:t>Memorable</a:t>
            </a:r>
            <a:endParaRPr b="1"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</a:rPr>
              <a:t>Relatable</a:t>
            </a:r>
            <a:endParaRPr b="1"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</a:rPr>
              <a:t>Collaborative</a:t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47" name="Google Shape;47;p9"/>
          <p:cNvSpPr txBox="1"/>
          <p:nvPr/>
        </p:nvSpPr>
        <p:spPr>
          <a:xfrm>
            <a:off x="360000" y="4592000"/>
            <a:ext cx="351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</a:rPr>
              <a:t>Nana Crawford, Social Media Manager | British Red Cross</a:t>
            </a:r>
            <a:endParaRPr sz="10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/>
        </p:nvSpPr>
        <p:spPr>
          <a:xfrm>
            <a:off x="611549" y="1153900"/>
            <a:ext cx="8060700" cy="29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50">
                <a:solidFill>
                  <a:schemeClr val="dk1"/>
                </a:solidFill>
                <a:highlight>
                  <a:srgbClr val="FFFFFF"/>
                </a:highlight>
              </a:rPr>
              <a:t>WWF UK wanted a slice of the Black Friday action, but with a little twist on the concept. </a:t>
            </a:r>
            <a:endParaRPr b="1" sz="26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50">
                <a:solidFill>
                  <a:schemeClr val="dk1"/>
                </a:solidFill>
                <a:highlight>
                  <a:srgbClr val="FFFFFF"/>
                </a:highlight>
              </a:rPr>
              <a:t>We co-created adverts that look like typical ‘sale’ items with sale buzzwords, but you soon realise that the item with limited stock is a vulnerable animal </a:t>
            </a:r>
            <a:endParaRPr b="1" sz="2400"/>
          </a:p>
        </p:txBody>
      </p:sp>
      <p:sp>
        <p:nvSpPr>
          <p:cNvPr id="53" name="Google Shape;53;p10"/>
          <p:cNvSpPr txBox="1"/>
          <p:nvPr/>
        </p:nvSpPr>
        <p:spPr>
          <a:xfrm>
            <a:off x="2110175" y="3696600"/>
            <a:ext cx="4377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i="1" lang="en-GB" sz="1500">
                <a:solidFill>
                  <a:schemeClr val="dk1"/>
                </a:solidFill>
              </a:rPr>
              <a:t>Ciara Harrison, creative strategist at Meta</a:t>
            </a:r>
            <a:endParaRPr i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4236600" y="231800"/>
            <a:ext cx="81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/>
              <a:t>“</a:t>
            </a:r>
            <a:endParaRPr sz="9600"/>
          </a:p>
        </p:txBody>
      </p:sp>
      <p:sp>
        <p:nvSpPr>
          <p:cNvPr id="55" name="Google Shape;55;p10"/>
          <p:cNvSpPr txBox="1"/>
          <p:nvPr/>
        </p:nvSpPr>
        <p:spPr>
          <a:xfrm>
            <a:off x="360000" y="4592000"/>
            <a:ext cx="351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</a:rPr>
              <a:t>Nana Crawford, Social Media Manager | British Red Cross</a:t>
            </a:r>
            <a:endParaRPr sz="10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5342710">
            <a:off x="3864692" y="80490"/>
            <a:ext cx="90012" cy="1455518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3071376" y="342425"/>
            <a:ext cx="508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</a:rPr>
              <a:t>Method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3071375" y="1078000"/>
            <a:ext cx="59298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Facebook &amp; Instagrams creative hub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Flash sale of ‘limited stock’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Top 3 black friday categories - Tech, fashion, beauty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Content created in 2 days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Use of stock images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Static &amp; video ads optimised for mobile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Spirit animal messenger bot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Clear call to action - adopt an animal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3" name="Google Shape;6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1" y="152400"/>
            <a:ext cx="279984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 rot="5342710">
            <a:off x="3876967" y="68061"/>
            <a:ext cx="90012" cy="1480125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3071376" y="342425"/>
            <a:ext cx="508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</a:rPr>
              <a:t>Results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3071375" y="1078000"/>
            <a:ext cx="59298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Over 58,000 visits to WWFs UK website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Over 2,000 new adoptions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Alongside £3,000 in donations raised through Facebook fundraiser using campaign creative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Followed by Christmas campaign - ‘adopt a better future’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66575" cy="476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 rot="5342710">
            <a:off x="5514436" y="-591360"/>
            <a:ext cx="144020" cy="3091672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3996800" y="251975"/>
            <a:ext cx="5049900" cy="43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1"/>
                </a:solidFill>
              </a:rPr>
              <a:t>Learnings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GB" sz="3100">
                <a:solidFill>
                  <a:schemeClr val="dk1"/>
                </a:solidFill>
              </a:rPr>
              <a:t>Creative collaboration 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GB" sz="3100">
                <a:solidFill>
                  <a:schemeClr val="dk1"/>
                </a:solidFill>
              </a:rPr>
              <a:t>Skillshare opportunities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GB" sz="3100">
                <a:solidFill>
                  <a:schemeClr val="dk1"/>
                </a:solidFill>
              </a:rPr>
              <a:t>Facebook &amp; Instagram creative hub</a:t>
            </a:r>
            <a:endParaRPr sz="3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098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1278221" y="1091581"/>
            <a:ext cx="891000" cy="2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1325" lIns="21325" spcFirstLastPara="1" rIns="21325" wrap="square" tIns="213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1764319" y="3235991"/>
            <a:ext cx="1133400" cy="2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1325" lIns="21325" spcFirstLastPara="1" rIns="21325" wrap="square" tIns="213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 b="26615" l="18883" r="26774" t="22102"/>
          <a:stretch/>
        </p:blipFill>
        <p:spPr>
          <a:xfrm>
            <a:off x="0" y="32370"/>
            <a:ext cx="9144002" cy="51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1693300" y="2209108"/>
            <a:ext cx="54405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</a:rPr>
              <a:t>Thank you</a:t>
            </a:r>
            <a:endParaRPr b="1"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werpoint template 16 to 9 ratio - most up to date">
  <a:themeElements>
    <a:clrScheme name="British Red Cross">
      <a:dk1>
        <a:srgbClr val="000000"/>
      </a:dk1>
      <a:lt1>
        <a:srgbClr val="FFFFFF"/>
      </a:lt1>
      <a:dk2>
        <a:srgbClr val="EE2A24"/>
      </a:dk2>
      <a:lt2>
        <a:srgbClr val="9D1F21"/>
      </a:lt2>
      <a:accent1>
        <a:srgbClr val="65181B"/>
      </a:accent1>
      <a:accent2>
        <a:srgbClr val="1D1B1D"/>
      </a:accent2>
      <a:accent3>
        <a:srgbClr val="627B80"/>
      </a:accent3>
      <a:accent4>
        <a:srgbClr val="1A3351"/>
      </a:accent4>
      <a:accent5>
        <a:srgbClr val="F1B13B"/>
      </a:accent5>
      <a:accent6>
        <a:srgbClr val="43A92C"/>
      </a:accent6>
      <a:hlink>
        <a:srgbClr val="EE2A24"/>
      </a:hlink>
      <a:folHlink>
        <a:srgbClr val="EE2A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