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19"/>
  </p:notesMasterIdLst>
  <p:sldIdLst>
    <p:sldId id="278" r:id="rId2"/>
    <p:sldId id="297" r:id="rId3"/>
    <p:sldId id="298" r:id="rId4"/>
    <p:sldId id="315" r:id="rId5"/>
    <p:sldId id="305" r:id="rId6"/>
    <p:sldId id="302" r:id="rId7"/>
    <p:sldId id="296" r:id="rId8"/>
    <p:sldId id="307" r:id="rId9"/>
    <p:sldId id="310" r:id="rId10"/>
    <p:sldId id="311" r:id="rId11"/>
    <p:sldId id="312" r:id="rId12"/>
    <p:sldId id="300" r:id="rId13"/>
    <p:sldId id="303" r:id="rId14"/>
    <p:sldId id="301" r:id="rId15"/>
    <p:sldId id="309" r:id="rId16"/>
    <p:sldId id="313" r:id="rId17"/>
    <p:sldId id="299" r:id="rId1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8C8C"/>
    <a:srgbClr val="202C8F"/>
    <a:srgbClr val="FDFBF6"/>
    <a:srgbClr val="AAC4E9"/>
    <a:srgbClr val="F5CDCE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07AAD5-C4AD-49C8-BFA8-5A840CA944FE}" v="121" dt="2022-11-08T12:25:58.664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3" autoAdjust="0"/>
    <p:restoredTop sz="94609" autoAdjust="0"/>
  </p:normalViewPr>
  <p:slideViewPr>
    <p:cSldViewPr snapToGrid="0" snapToObjects="1">
      <p:cViewPr varScale="1">
        <p:scale>
          <a:sx n="62" d="100"/>
          <a:sy n="62" d="100"/>
        </p:scale>
        <p:origin x="796" y="56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ael Moore" userId="007b6792-a3d7-4cb9-9b98-0dbc438bdb11" providerId="ADAL" clId="{1107AAD5-C4AD-49C8-BFA8-5A840CA944FE}"/>
    <pc:docChg chg="undo custSel addSld delSld modSld sldOrd">
      <pc:chgData name="Rachael Moore" userId="007b6792-a3d7-4cb9-9b98-0dbc438bdb11" providerId="ADAL" clId="{1107AAD5-C4AD-49C8-BFA8-5A840CA944FE}" dt="2022-11-08T13:36:35.477" v="4652" actId="47"/>
      <pc:docMkLst>
        <pc:docMk/>
      </pc:docMkLst>
      <pc:sldChg chg="addSp modSp mod modNotes modNotesTx">
        <pc:chgData name="Rachael Moore" userId="007b6792-a3d7-4cb9-9b98-0dbc438bdb11" providerId="ADAL" clId="{1107AAD5-C4AD-49C8-BFA8-5A840CA944FE}" dt="2022-11-07T16:26:18.510" v="4500"/>
        <pc:sldMkLst>
          <pc:docMk/>
          <pc:sldMk cId="2131568492" sldId="278"/>
        </pc:sldMkLst>
        <pc:spChg chg="add mod">
          <ac:chgData name="Rachael Moore" userId="007b6792-a3d7-4cb9-9b98-0dbc438bdb11" providerId="ADAL" clId="{1107AAD5-C4AD-49C8-BFA8-5A840CA944FE}" dt="2022-11-04T02:07:20.824" v="58" actId="1076"/>
          <ac:spMkLst>
            <pc:docMk/>
            <pc:sldMk cId="2131568492" sldId="278"/>
            <ac:spMk id="10" creationId="{FBE6F2C9-EA26-9268-A5EA-3D3B14CA0088}"/>
          </ac:spMkLst>
        </pc:spChg>
        <pc:picChg chg="add mod">
          <ac:chgData name="Rachael Moore" userId="007b6792-a3d7-4cb9-9b98-0dbc438bdb11" providerId="ADAL" clId="{1107AAD5-C4AD-49C8-BFA8-5A840CA944FE}" dt="2022-11-04T10:52:41.205" v="402" actId="14100"/>
          <ac:picMkLst>
            <pc:docMk/>
            <pc:sldMk cId="2131568492" sldId="278"/>
            <ac:picMk id="11" creationId="{0CDBB94C-B35C-2F09-6130-B0024C080434}"/>
          </ac:picMkLst>
        </pc:picChg>
      </pc:sldChg>
      <pc:sldChg chg="del">
        <pc:chgData name="Rachael Moore" userId="007b6792-a3d7-4cb9-9b98-0dbc438bdb11" providerId="ADAL" clId="{1107AAD5-C4AD-49C8-BFA8-5A840CA944FE}" dt="2022-11-04T10:49:54.421" v="302" actId="47"/>
        <pc:sldMkLst>
          <pc:docMk/>
          <pc:sldMk cId="3855531800" sldId="279"/>
        </pc:sldMkLst>
      </pc:sldChg>
      <pc:sldChg chg="del">
        <pc:chgData name="Rachael Moore" userId="007b6792-a3d7-4cb9-9b98-0dbc438bdb11" providerId="ADAL" clId="{1107AAD5-C4AD-49C8-BFA8-5A840CA944FE}" dt="2022-11-04T10:49:54.421" v="302" actId="47"/>
        <pc:sldMkLst>
          <pc:docMk/>
          <pc:sldMk cId="979622006" sldId="280"/>
        </pc:sldMkLst>
      </pc:sldChg>
      <pc:sldChg chg="del">
        <pc:chgData name="Rachael Moore" userId="007b6792-a3d7-4cb9-9b98-0dbc438bdb11" providerId="ADAL" clId="{1107AAD5-C4AD-49C8-BFA8-5A840CA944FE}" dt="2022-11-04T10:49:54.421" v="302" actId="47"/>
        <pc:sldMkLst>
          <pc:docMk/>
          <pc:sldMk cId="2952923800" sldId="281"/>
        </pc:sldMkLst>
      </pc:sldChg>
      <pc:sldChg chg="del">
        <pc:chgData name="Rachael Moore" userId="007b6792-a3d7-4cb9-9b98-0dbc438bdb11" providerId="ADAL" clId="{1107AAD5-C4AD-49C8-BFA8-5A840CA944FE}" dt="2022-11-04T10:49:52.249" v="301" actId="47"/>
        <pc:sldMkLst>
          <pc:docMk/>
          <pc:sldMk cId="685681062" sldId="282"/>
        </pc:sldMkLst>
      </pc:sldChg>
      <pc:sldChg chg="del">
        <pc:chgData name="Rachael Moore" userId="007b6792-a3d7-4cb9-9b98-0dbc438bdb11" providerId="ADAL" clId="{1107AAD5-C4AD-49C8-BFA8-5A840CA944FE}" dt="2022-11-04T10:49:54.421" v="302" actId="47"/>
        <pc:sldMkLst>
          <pc:docMk/>
          <pc:sldMk cId="2903841477" sldId="283"/>
        </pc:sldMkLst>
      </pc:sldChg>
      <pc:sldChg chg="del">
        <pc:chgData name="Rachael Moore" userId="007b6792-a3d7-4cb9-9b98-0dbc438bdb11" providerId="ADAL" clId="{1107AAD5-C4AD-49C8-BFA8-5A840CA944FE}" dt="2022-11-04T10:49:52.249" v="301" actId="47"/>
        <pc:sldMkLst>
          <pc:docMk/>
          <pc:sldMk cId="2886474736" sldId="284"/>
        </pc:sldMkLst>
      </pc:sldChg>
      <pc:sldChg chg="del">
        <pc:chgData name="Rachael Moore" userId="007b6792-a3d7-4cb9-9b98-0dbc438bdb11" providerId="ADAL" clId="{1107AAD5-C4AD-49C8-BFA8-5A840CA944FE}" dt="2022-11-04T10:49:52.249" v="301" actId="47"/>
        <pc:sldMkLst>
          <pc:docMk/>
          <pc:sldMk cId="2011930182" sldId="285"/>
        </pc:sldMkLst>
      </pc:sldChg>
      <pc:sldChg chg="del">
        <pc:chgData name="Rachael Moore" userId="007b6792-a3d7-4cb9-9b98-0dbc438bdb11" providerId="ADAL" clId="{1107AAD5-C4AD-49C8-BFA8-5A840CA944FE}" dt="2022-11-04T10:49:52.249" v="301" actId="47"/>
        <pc:sldMkLst>
          <pc:docMk/>
          <pc:sldMk cId="2452269796" sldId="287"/>
        </pc:sldMkLst>
      </pc:sldChg>
      <pc:sldChg chg="del">
        <pc:chgData name="Rachael Moore" userId="007b6792-a3d7-4cb9-9b98-0dbc438bdb11" providerId="ADAL" clId="{1107AAD5-C4AD-49C8-BFA8-5A840CA944FE}" dt="2022-11-04T10:49:52.249" v="301" actId="47"/>
        <pc:sldMkLst>
          <pc:docMk/>
          <pc:sldMk cId="1600494506" sldId="288"/>
        </pc:sldMkLst>
      </pc:sldChg>
      <pc:sldChg chg="del">
        <pc:chgData name="Rachael Moore" userId="007b6792-a3d7-4cb9-9b98-0dbc438bdb11" providerId="ADAL" clId="{1107AAD5-C4AD-49C8-BFA8-5A840CA944FE}" dt="2022-11-04T10:49:48.609" v="300" actId="47"/>
        <pc:sldMkLst>
          <pc:docMk/>
          <pc:sldMk cId="2502887943" sldId="289"/>
        </pc:sldMkLst>
      </pc:sldChg>
      <pc:sldChg chg="del">
        <pc:chgData name="Rachael Moore" userId="007b6792-a3d7-4cb9-9b98-0dbc438bdb11" providerId="ADAL" clId="{1107AAD5-C4AD-49C8-BFA8-5A840CA944FE}" dt="2022-11-04T10:49:48.609" v="300" actId="47"/>
        <pc:sldMkLst>
          <pc:docMk/>
          <pc:sldMk cId="3170280394" sldId="290"/>
        </pc:sldMkLst>
      </pc:sldChg>
      <pc:sldChg chg="del">
        <pc:chgData name="Rachael Moore" userId="007b6792-a3d7-4cb9-9b98-0dbc438bdb11" providerId="ADAL" clId="{1107AAD5-C4AD-49C8-BFA8-5A840CA944FE}" dt="2022-11-04T10:49:48.609" v="300" actId="47"/>
        <pc:sldMkLst>
          <pc:docMk/>
          <pc:sldMk cId="249904479" sldId="291"/>
        </pc:sldMkLst>
      </pc:sldChg>
      <pc:sldChg chg="del">
        <pc:chgData name="Rachael Moore" userId="007b6792-a3d7-4cb9-9b98-0dbc438bdb11" providerId="ADAL" clId="{1107AAD5-C4AD-49C8-BFA8-5A840CA944FE}" dt="2022-11-04T10:49:48.609" v="300" actId="47"/>
        <pc:sldMkLst>
          <pc:docMk/>
          <pc:sldMk cId="94818171" sldId="292"/>
        </pc:sldMkLst>
      </pc:sldChg>
      <pc:sldChg chg="del">
        <pc:chgData name="Rachael Moore" userId="007b6792-a3d7-4cb9-9b98-0dbc438bdb11" providerId="ADAL" clId="{1107AAD5-C4AD-49C8-BFA8-5A840CA944FE}" dt="2022-11-04T10:49:48.609" v="300" actId="47"/>
        <pc:sldMkLst>
          <pc:docMk/>
          <pc:sldMk cId="1003962426" sldId="293"/>
        </pc:sldMkLst>
      </pc:sldChg>
      <pc:sldChg chg="del">
        <pc:chgData name="Rachael Moore" userId="007b6792-a3d7-4cb9-9b98-0dbc438bdb11" providerId="ADAL" clId="{1107AAD5-C4AD-49C8-BFA8-5A840CA944FE}" dt="2022-11-04T10:49:40.889" v="299" actId="47"/>
        <pc:sldMkLst>
          <pc:docMk/>
          <pc:sldMk cId="536600255" sldId="294"/>
        </pc:sldMkLst>
      </pc:sldChg>
      <pc:sldChg chg="delSp mod ord modNotes modNotesTx">
        <pc:chgData name="Rachael Moore" userId="007b6792-a3d7-4cb9-9b98-0dbc438bdb11" providerId="ADAL" clId="{1107AAD5-C4AD-49C8-BFA8-5A840CA944FE}" dt="2022-11-07T16:26:18.510" v="4500"/>
        <pc:sldMkLst>
          <pc:docMk/>
          <pc:sldMk cId="1726135791" sldId="296"/>
        </pc:sldMkLst>
        <pc:spChg chg="del">
          <ac:chgData name="Rachael Moore" userId="007b6792-a3d7-4cb9-9b98-0dbc438bdb11" providerId="ADAL" clId="{1107AAD5-C4AD-49C8-BFA8-5A840CA944FE}" dt="2022-11-04T02:06:59.780" v="54" actId="21"/>
          <ac:spMkLst>
            <pc:docMk/>
            <pc:sldMk cId="1726135791" sldId="296"/>
            <ac:spMk id="10" creationId="{30CF0AD0-66E5-9793-6A0F-B6F1B84FE2D7}"/>
          </ac:spMkLst>
        </pc:spChg>
        <pc:picChg chg="del">
          <ac:chgData name="Rachael Moore" userId="007b6792-a3d7-4cb9-9b98-0dbc438bdb11" providerId="ADAL" clId="{1107AAD5-C4AD-49C8-BFA8-5A840CA944FE}" dt="2022-11-04T02:25:21.780" v="121" actId="21"/>
          <ac:picMkLst>
            <pc:docMk/>
            <pc:sldMk cId="1726135791" sldId="296"/>
            <ac:picMk id="9" creationId="{1B24A976-02FB-9E55-2A74-DB7C5D5CBF6E}"/>
          </ac:picMkLst>
        </pc:picChg>
      </pc:sldChg>
      <pc:sldChg chg="addSp delSp modSp mod delAnim modAnim modNotes modNotesTx">
        <pc:chgData name="Rachael Moore" userId="007b6792-a3d7-4cb9-9b98-0dbc438bdb11" providerId="ADAL" clId="{1107AAD5-C4AD-49C8-BFA8-5A840CA944FE}" dt="2022-11-07T16:26:18.510" v="4500"/>
        <pc:sldMkLst>
          <pc:docMk/>
          <pc:sldMk cId="3538920442" sldId="297"/>
        </pc:sldMkLst>
        <pc:spChg chg="del mod">
          <ac:chgData name="Rachael Moore" userId="007b6792-a3d7-4cb9-9b98-0dbc438bdb11" providerId="ADAL" clId="{1107AAD5-C4AD-49C8-BFA8-5A840CA944FE}" dt="2022-11-04T02:14:49.494" v="82" actId="478"/>
          <ac:spMkLst>
            <pc:docMk/>
            <pc:sldMk cId="3538920442" sldId="297"/>
            <ac:spMk id="3" creationId="{32CF9422-5CE6-B583-5F90-65A244FEFAB3}"/>
          </ac:spMkLst>
        </pc:spChg>
        <pc:spChg chg="del mod">
          <ac:chgData name="Rachael Moore" userId="007b6792-a3d7-4cb9-9b98-0dbc438bdb11" providerId="ADAL" clId="{1107AAD5-C4AD-49C8-BFA8-5A840CA944FE}" dt="2022-11-04T02:16:35.507" v="85" actId="478"/>
          <ac:spMkLst>
            <pc:docMk/>
            <pc:sldMk cId="3538920442" sldId="297"/>
            <ac:spMk id="5" creationId="{D56B9F6F-C914-03AD-A2BF-8F35E2EEB188}"/>
          </ac:spMkLst>
        </pc:spChg>
        <pc:spChg chg="del">
          <ac:chgData name="Rachael Moore" userId="007b6792-a3d7-4cb9-9b98-0dbc438bdb11" providerId="ADAL" clId="{1107AAD5-C4AD-49C8-BFA8-5A840CA944FE}" dt="2022-11-04T11:55:14.210" v="973" actId="478"/>
          <ac:spMkLst>
            <pc:docMk/>
            <pc:sldMk cId="3538920442" sldId="297"/>
            <ac:spMk id="6" creationId="{F3C2A5FD-8790-E19E-ABC0-E788CD24EADA}"/>
          </ac:spMkLst>
        </pc:spChg>
        <pc:picChg chg="mod">
          <ac:chgData name="Rachael Moore" userId="007b6792-a3d7-4cb9-9b98-0dbc438bdb11" providerId="ADAL" clId="{1107AAD5-C4AD-49C8-BFA8-5A840CA944FE}" dt="2022-11-04T02:16:52.770" v="91" actId="1076"/>
          <ac:picMkLst>
            <pc:docMk/>
            <pc:sldMk cId="3538920442" sldId="297"/>
            <ac:picMk id="8" creationId="{8023386C-4B37-9FB9-502C-0B6F6EAE2966}"/>
          </ac:picMkLst>
        </pc:picChg>
        <pc:picChg chg="add mod">
          <ac:chgData name="Rachael Moore" userId="007b6792-a3d7-4cb9-9b98-0dbc438bdb11" providerId="ADAL" clId="{1107AAD5-C4AD-49C8-BFA8-5A840CA944FE}" dt="2022-11-04T02:16:42.884" v="87" actId="1076"/>
          <ac:picMkLst>
            <pc:docMk/>
            <pc:sldMk cId="3538920442" sldId="297"/>
            <ac:picMk id="10" creationId="{9B8FDF58-C5EC-3796-38D1-3CCBFCC1A52B}"/>
          </ac:picMkLst>
        </pc:picChg>
      </pc:sldChg>
      <pc:sldChg chg="addSp modSp mod modNotes modNotesTx">
        <pc:chgData name="Rachael Moore" userId="007b6792-a3d7-4cb9-9b98-0dbc438bdb11" providerId="ADAL" clId="{1107AAD5-C4AD-49C8-BFA8-5A840CA944FE}" dt="2022-11-08T12:17:40.684" v="4618" actId="1076"/>
        <pc:sldMkLst>
          <pc:docMk/>
          <pc:sldMk cId="3109293205" sldId="298"/>
        </pc:sldMkLst>
        <pc:picChg chg="add mod modCrop">
          <ac:chgData name="Rachael Moore" userId="007b6792-a3d7-4cb9-9b98-0dbc438bdb11" providerId="ADAL" clId="{1107AAD5-C4AD-49C8-BFA8-5A840CA944FE}" dt="2022-11-08T12:17:40.684" v="4618" actId="1076"/>
          <ac:picMkLst>
            <pc:docMk/>
            <pc:sldMk cId="3109293205" sldId="298"/>
            <ac:picMk id="4" creationId="{A21D1B31-4D77-EC1F-8960-8B4A31A8F663}"/>
          </ac:picMkLst>
        </pc:picChg>
      </pc:sldChg>
      <pc:sldChg chg="addSp delSp modSp mod modNotes modNotesTx">
        <pc:chgData name="Rachael Moore" userId="007b6792-a3d7-4cb9-9b98-0dbc438bdb11" providerId="ADAL" clId="{1107AAD5-C4AD-49C8-BFA8-5A840CA944FE}" dt="2022-11-07T16:26:18.510" v="4500"/>
        <pc:sldMkLst>
          <pc:docMk/>
          <pc:sldMk cId="3120871368" sldId="299"/>
        </pc:sldMkLst>
        <pc:spChg chg="add mod">
          <ac:chgData name="Rachael Moore" userId="007b6792-a3d7-4cb9-9b98-0dbc438bdb11" providerId="ADAL" clId="{1107AAD5-C4AD-49C8-BFA8-5A840CA944FE}" dt="2022-11-04T11:11:06.861" v="543" actId="1076"/>
          <ac:spMkLst>
            <pc:docMk/>
            <pc:sldMk cId="3120871368" sldId="299"/>
            <ac:spMk id="4" creationId="{C3FE561A-C572-2D9F-FB6D-5F3DE676B44E}"/>
          </ac:spMkLst>
        </pc:spChg>
        <pc:spChg chg="del">
          <ac:chgData name="Rachael Moore" userId="007b6792-a3d7-4cb9-9b98-0dbc438bdb11" providerId="ADAL" clId="{1107AAD5-C4AD-49C8-BFA8-5A840CA944FE}" dt="2022-11-04T10:53:03.938" v="405" actId="478"/>
          <ac:spMkLst>
            <pc:docMk/>
            <pc:sldMk cId="3120871368" sldId="299"/>
            <ac:spMk id="6" creationId="{F3C2A5FD-8790-E19E-ABC0-E788CD24EADA}"/>
          </ac:spMkLst>
        </pc:spChg>
        <pc:picChg chg="add mod">
          <ac:chgData name="Rachael Moore" userId="007b6792-a3d7-4cb9-9b98-0dbc438bdb11" providerId="ADAL" clId="{1107AAD5-C4AD-49C8-BFA8-5A840CA944FE}" dt="2022-11-04T10:53:15.235" v="408" actId="1076"/>
          <ac:picMkLst>
            <pc:docMk/>
            <pc:sldMk cId="3120871368" sldId="299"/>
            <ac:picMk id="2" creationId="{3C69ABA1-BFFD-4532-739F-3FAA68F13046}"/>
          </ac:picMkLst>
        </pc:picChg>
        <pc:picChg chg="mod">
          <ac:chgData name="Rachael Moore" userId="007b6792-a3d7-4cb9-9b98-0dbc438bdb11" providerId="ADAL" clId="{1107AAD5-C4AD-49C8-BFA8-5A840CA944FE}" dt="2022-11-04T11:11:03.593" v="542" actId="1076"/>
          <ac:picMkLst>
            <pc:docMk/>
            <pc:sldMk cId="3120871368" sldId="299"/>
            <ac:picMk id="1026" creationId="{0782EFF9-E21E-8418-550B-98AD7942AEB8}"/>
          </ac:picMkLst>
        </pc:picChg>
      </pc:sldChg>
      <pc:sldChg chg="addSp delSp modSp mod ord delAnim modNotes modNotesTx">
        <pc:chgData name="Rachael Moore" userId="007b6792-a3d7-4cb9-9b98-0dbc438bdb11" providerId="ADAL" clId="{1107AAD5-C4AD-49C8-BFA8-5A840CA944FE}" dt="2022-11-07T16:26:18.510" v="4500"/>
        <pc:sldMkLst>
          <pc:docMk/>
          <pc:sldMk cId="1141553393" sldId="300"/>
        </pc:sldMkLst>
        <pc:spChg chg="add mod">
          <ac:chgData name="Rachael Moore" userId="007b6792-a3d7-4cb9-9b98-0dbc438bdb11" providerId="ADAL" clId="{1107AAD5-C4AD-49C8-BFA8-5A840CA944FE}" dt="2022-11-04T11:11:29.530" v="544" actId="255"/>
          <ac:spMkLst>
            <pc:docMk/>
            <pc:sldMk cId="1141553393" sldId="300"/>
            <ac:spMk id="2" creationId="{E5CD2E25-CB26-FEA7-5E2F-F7D4D1D2C745}"/>
          </ac:spMkLst>
        </pc:spChg>
        <pc:spChg chg="del mod">
          <ac:chgData name="Rachael Moore" userId="007b6792-a3d7-4cb9-9b98-0dbc438bdb11" providerId="ADAL" clId="{1107AAD5-C4AD-49C8-BFA8-5A840CA944FE}" dt="2022-11-04T10:33:07.622" v="141" actId="478"/>
          <ac:spMkLst>
            <pc:docMk/>
            <pc:sldMk cId="1141553393" sldId="300"/>
            <ac:spMk id="3" creationId="{32CF9422-5CE6-B583-5F90-65A244FEFAB3}"/>
          </ac:spMkLst>
        </pc:spChg>
        <pc:picChg chg="del mod ord modCrop">
          <ac:chgData name="Rachael Moore" userId="007b6792-a3d7-4cb9-9b98-0dbc438bdb11" providerId="ADAL" clId="{1107AAD5-C4AD-49C8-BFA8-5A840CA944FE}" dt="2022-11-04T10:44:58.857" v="235" actId="21"/>
          <ac:picMkLst>
            <pc:docMk/>
            <pc:sldMk cId="1141553393" sldId="300"/>
            <ac:picMk id="4" creationId="{CB20A36E-0294-625A-8676-5C277A43F026}"/>
          </ac:picMkLst>
        </pc:picChg>
        <pc:picChg chg="add mod ord">
          <ac:chgData name="Rachael Moore" userId="007b6792-a3d7-4cb9-9b98-0dbc438bdb11" providerId="ADAL" clId="{1107AAD5-C4AD-49C8-BFA8-5A840CA944FE}" dt="2022-11-04T02:23:24.260" v="110" actId="167"/>
          <ac:picMkLst>
            <pc:docMk/>
            <pc:sldMk cId="1141553393" sldId="300"/>
            <ac:picMk id="7" creationId="{5228969F-F319-E9DC-42D9-9A5AC81CB5AA}"/>
          </ac:picMkLst>
        </pc:picChg>
      </pc:sldChg>
      <pc:sldChg chg="addSp delSp modSp mod ord modNotes modNotesTx">
        <pc:chgData name="Rachael Moore" userId="007b6792-a3d7-4cb9-9b98-0dbc438bdb11" providerId="ADAL" clId="{1107AAD5-C4AD-49C8-BFA8-5A840CA944FE}" dt="2022-11-07T16:26:18.510" v="4500"/>
        <pc:sldMkLst>
          <pc:docMk/>
          <pc:sldMk cId="295221285" sldId="301"/>
        </pc:sldMkLst>
        <pc:spChg chg="add mod">
          <ac:chgData name="Rachael Moore" userId="007b6792-a3d7-4cb9-9b98-0dbc438bdb11" providerId="ADAL" clId="{1107AAD5-C4AD-49C8-BFA8-5A840CA944FE}" dt="2022-11-04T12:16:53.321" v="4053" actId="20577"/>
          <ac:spMkLst>
            <pc:docMk/>
            <pc:sldMk cId="295221285" sldId="301"/>
            <ac:spMk id="2" creationId="{D1C8E6F9-490B-64DC-8AED-8C9F2394BCF7}"/>
          </ac:spMkLst>
        </pc:spChg>
        <pc:spChg chg="del">
          <ac:chgData name="Rachael Moore" userId="007b6792-a3d7-4cb9-9b98-0dbc438bdb11" providerId="ADAL" clId="{1107AAD5-C4AD-49C8-BFA8-5A840CA944FE}" dt="2022-11-04T01:59:37.183" v="2" actId="478"/>
          <ac:spMkLst>
            <pc:docMk/>
            <pc:sldMk cId="295221285" sldId="301"/>
            <ac:spMk id="9" creationId="{AB17B349-71F3-3D9D-1893-026BE7907F9F}"/>
          </ac:spMkLst>
        </pc:spChg>
      </pc:sldChg>
      <pc:sldChg chg="addSp delSp modSp mod ord delAnim modNotes modNotesTx">
        <pc:chgData name="Rachael Moore" userId="007b6792-a3d7-4cb9-9b98-0dbc438bdb11" providerId="ADAL" clId="{1107AAD5-C4AD-49C8-BFA8-5A840CA944FE}" dt="2022-11-07T16:26:18.510" v="4500"/>
        <pc:sldMkLst>
          <pc:docMk/>
          <pc:sldMk cId="322289894" sldId="302"/>
        </pc:sldMkLst>
        <pc:spChg chg="del">
          <ac:chgData name="Rachael Moore" userId="007b6792-a3d7-4cb9-9b98-0dbc438bdb11" providerId="ADAL" clId="{1107AAD5-C4AD-49C8-BFA8-5A840CA944FE}" dt="2022-11-04T02:10:13.429" v="67" actId="478"/>
          <ac:spMkLst>
            <pc:docMk/>
            <pc:sldMk cId="322289894" sldId="302"/>
            <ac:spMk id="3" creationId="{32CF9422-5CE6-B583-5F90-65A244FEFAB3}"/>
          </ac:spMkLst>
        </pc:spChg>
        <pc:picChg chg="add mod ord">
          <ac:chgData name="Rachael Moore" userId="007b6792-a3d7-4cb9-9b98-0dbc438bdb11" providerId="ADAL" clId="{1107AAD5-C4AD-49C8-BFA8-5A840CA944FE}" dt="2022-11-04T02:10:02.141" v="66" actId="167"/>
          <ac:picMkLst>
            <pc:docMk/>
            <pc:sldMk cId="322289894" sldId="302"/>
            <ac:picMk id="2" creationId="{1C2CD9E4-F360-48BD-CF70-225FAAC81819}"/>
          </ac:picMkLst>
        </pc:picChg>
      </pc:sldChg>
      <pc:sldChg chg="addSp modSp mod modNotes modNotesTx">
        <pc:chgData name="Rachael Moore" userId="007b6792-a3d7-4cb9-9b98-0dbc438bdb11" providerId="ADAL" clId="{1107AAD5-C4AD-49C8-BFA8-5A840CA944FE}" dt="2022-11-07T16:26:18.510" v="4500"/>
        <pc:sldMkLst>
          <pc:docMk/>
          <pc:sldMk cId="773720968" sldId="303"/>
        </pc:sldMkLst>
        <pc:spChg chg="add mod">
          <ac:chgData name="Rachael Moore" userId="007b6792-a3d7-4cb9-9b98-0dbc438bdb11" providerId="ADAL" clId="{1107AAD5-C4AD-49C8-BFA8-5A840CA944FE}" dt="2022-11-04T10:48:30.917" v="286" actId="20577"/>
          <ac:spMkLst>
            <pc:docMk/>
            <pc:sldMk cId="773720968" sldId="303"/>
            <ac:spMk id="4" creationId="{9755F9EF-23D0-75B3-E81A-D5B00AF4C9E1}"/>
          </ac:spMkLst>
        </pc:spChg>
        <pc:picChg chg="mod modCrop">
          <ac:chgData name="Rachael Moore" userId="007b6792-a3d7-4cb9-9b98-0dbc438bdb11" providerId="ADAL" clId="{1107AAD5-C4AD-49C8-BFA8-5A840CA944FE}" dt="2022-11-04T10:48:25.491" v="283" actId="1076"/>
          <ac:picMkLst>
            <pc:docMk/>
            <pc:sldMk cId="773720968" sldId="303"/>
            <ac:picMk id="2" creationId="{95A06C8F-C9A1-73C8-E4A1-A53339744E2D}"/>
          </ac:picMkLst>
        </pc:picChg>
      </pc:sldChg>
      <pc:sldChg chg="addSp delSp modSp mod ord modNotes modNotesTx">
        <pc:chgData name="Rachael Moore" userId="007b6792-a3d7-4cb9-9b98-0dbc438bdb11" providerId="ADAL" clId="{1107AAD5-C4AD-49C8-BFA8-5A840CA944FE}" dt="2022-11-07T16:26:18.510" v="4500"/>
        <pc:sldMkLst>
          <pc:docMk/>
          <pc:sldMk cId="3075277844" sldId="305"/>
        </pc:sldMkLst>
        <pc:picChg chg="add del mod modCrop">
          <ac:chgData name="Rachael Moore" userId="007b6792-a3d7-4cb9-9b98-0dbc438bdb11" providerId="ADAL" clId="{1107AAD5-C4AD-49C8-BFA8-5A840CA944FE}" dt="2022-11-04T10:39:49.796" v="158" actId="478"/>
          <ac:picMkLst>
            <pc:docMk/>
            <pc:sldMk cId="3075277844" sldId="305"/>
            <ac:picMk id="2" creationId="{13FAA5F9-1694-4027-9FF0-C9273DFD9BFF}"/>
          </ac:picMkLst>
        </pc:picChg>
        <pc:picChg chg="del">
          <ac:chgData name="Rachael Moore" userId="007b6792-a3d7-4cb9-9b98-0dbc438bdb11" providerId="ADAL" clId="{1107AAD5-C4AD-49C8-BFA8-5A840CA944FE}" dt="2022-11-04T02:25:11.357" v="120" actId="478"/>
          <ac:picMkLst>
            <pc:docMk/>
            <pc:sldMk cId="3075277844" sldId="305"/>
            <ac:picMk id="4" creationId="{57F3D219-B3E4-8E04-DDFC-57B683A59994}"/>
          </ac:picMkLst>
        </pc:picChg>
        <pc:picChg chg="add mod">
          <ac:chgData name="Rachael Moore" userId="007b6792-a3d7-4cb9-9b98-0dbc438bdb11" providerId="ADAL" clId="{1107AAD5-C4AD-49C8-BFA8-5A840CA944FE}" dt="2022-11-04T02:30:01.893" v="140" actId="1076"/>
          <ac:picMkLst>
            <pc:docMk/>
            <pc:sldMk cId="3075277844" sldId="305"/>
            <ac:picMk id="5" creationId="{377080CA-B5EE-4754-1490-A0184904718F}"/>
          </ac:picMkLst>
        </pc:picChg>
        <pc:picChg chg="add del mod">
          <ac:chgData name="Rachael Moore" userId="007b6792-a3d7-4cb9-9b98-0dbc438bdb11" providerId="ADAL" clId="{1107AAD5-C4AD-49C8-BFA8-5A840CA944FE}" dt="2022-11-04T10:57:00.086" v="414" actId="478"/>
          <ac:picMkLst>
            <pc:docMk/>
            <pc:sldMk cId="3075277844" sldId="305"/>
            <ac:picMk id="6" creationId="{83A2A2CC-B4A4-AA92-D3DA-0E1DCDCE1F7B}"/>
          </ac:picMkLst>
        </pc:picChg>
        <pc:picChg chg="add del mod">
          <ac:chgData name="Rachael Moore" userId="007b6792-a3d7-4cb9-9b98-0dbc438bdb11" providerId="ADAL" clId="{1107AAD5-C4AD-49C8-BFA8-5A840CA944FE}" dt="2022-11-04T02:28:00.296" v="128" actId="478"/>
          <ac:picMkLst>
            <pc:docMk/>
            <pc:sldMk cId="3075277844" sldId="305"/>
            <ac:picMk id="6" creationId="{EAF62781-BE82-9167-4D8C-8517662EC57B}"/>
          </ac:picMkLst>
        </pc:picChg>
        <pc:picChg chg="add mod ord">
          <ac:chgData name="Rachael Moore" userId="007b6792-a3d7-4cb9-9b98-0dbc438bdb11" providerId="ADAL" clId="{1107AAD5-C4AD-49C8-BFA8-5A840CA944FE}" dt="2022-11-04T10:42:05.089" v="166" actId="1076"/>
          <ac:picMkLst>
            <pc:docMk/>
            <pc:sldMk cId="3075277844" sldId="305"/>
            <ac:picMk id="7" creationId="{86C5C4B1-A275-2F2B-17B3-A4EF60EADAB6}"/>
          </ac:picMkLst>
        </pc:picChg>
        <pc:picChg chg="add del mod">
          <ac:chgData name="Rachael Moore" userId="007b6792-a3d7-4cb9-9b98-0dbc438bdb11" providerId="ADAL" clId="{1107AAD5-C4AD-49C8-BFA8-5A840CA944FE}" dt="2022-11-04T10:57:01.688" v="415" actId="478"/>
          <ac:picMkLst>
            <pc:docMk/>
            <pc:sldMk cId="3075277844" sldId="305"/>
            <ac:picMk id="9" creationId="{4001D58A-6C4A-A592-B281-9A52DB574F0D}"/>
          </ac:picMkLst>
        </pc:picChg>
        <pc:picChg chg="add del">
          <ac:chgData name="Rachael Moore" userId="007b6792-a3d7-4cb9-9b98-0dbc438bdb11" providerId="ADAL" clId="{1107AAD5-C4AD-49C8-BFA8-5A840CA944FE}" dt="2022-11-04T10:41:44.203" v="165"/>
          <ac:picMkLst>
            <pc:docMk/>
            <pc:sldMk cId="3075277844" sldId="305"/>
            <ac:picMk id="10" creationId="{E0156801-E18F-A5E7-E623-18C29409DBE4}"/>
          </ac:picMkLst>
        </pc:picChg>
        <pc:picChg chg="add del mod">
          <ac:chgData name="Rachael Moore" userId="007b6792-a3d7-4cb9-9b98-0dbc438bdb11" providerId="ADAL" clId="{1107AAD5-C4AD-49C8-BFA8-5A840CA944FE}" dt="2022-11-04T10:57:03.246" v="416" actId="478"/>
          <ac:picMkLst>
            <pc:docMk/>
            <pc:sldMk cId="3075277844" sldId="305"/>
            <ac:picMk id="12" creationId="{C81912F1-C43A-6C6B-B38F-8B1EE943A2B5}"/>
          </ac:picMkLst>
        </pc:picChg>
        <pc:picChg chg="add mod">
          <ac:chgData name="Rachael Moore" userId="007b6792-a3d7-4cb9-9b98-0dbc438bdb11" providerId="ADAL" clId="{1107AAD5-C4AD-49C8-BFA8-5A840CA944FE}" dt="2022-11-04T10:57:37.604" v="421" actId="1076"/>
          <ac:picMkLst>
            <pc:docMk/>
            <pc:sldMk cId="3075277844" sldId="305"/>
            <ac:picMk id="13" creationId="{95E395F3-EF35-2677-D671-4FA7796610CA}"/>
          </ac:picMkLst>
        </pc:picChg>
      </pc:sldChg>
      <pc:sldChg chg="new del">
        <pc:chgData name="Rachael Moore" userId="007b6792-a3d7-4cb9-9b98-0dbc438bdb11" providerId="ADAL" clId="{1107AAD5-C4AD-49C8-BFA8-5A840CA944FE}" dt="2022-11-04T02:03:27.412" v="47" actId="47"/>
        <pc:sldMkLst>
          <pc:docMk/>
          <pc:sldMk cId="1328604142" sldId="306"/>
        </pc:sldMkLst>
      </pc:sldChg>
      <pc:sldChg chg="addSp delSp modSp new mod modNotes modNotesTx">
        <pc:chgData name="Rachael Moore" userId="007b6792-a3d7-4cb9-9b98-0dbc438bdb11" providerId="ADAL" clId="{1107AAD5-C4AD-49C8-BFA8-5A840CA944FE}" dt="2022-11-08T12:16:40.469" v="4612" actId="688"/>
        <pc:sldMkLst>
          <pc:docMk/>
          <pc:sldMk cId="413941752" sldId="307"/>
        </pc:sldMkLst>
        <pc:spChg chg="add mod ord">
          <ac:chgData name="Rachael Moore" userId="007b6792-a3d7-4cb9-9b98-0dbc438bdb11" providerId="ADAL" clId="{1107AAD5-C4AD-49C8-BFA8-5A840CA944FE}" dt="2022-11-08T12:16:33.597" v="4611" actId="1076"/>
          <ac:spMkLst>
            <pc:docMk/>
            <pc:sldMk cId="413941752" sldId="307"/>
            <ac:spMk id="2" creationId="{53A36F21-F4E3-A0FC-C199-338E2302BAE4}"/>
          </ac:spMkLst>
        </pc:spChg>
        <pc:spChg chg="del">
          <ac:chgData name="Rachael Moore" userId="007b6792-a3d7-4cb9-9b98-0dbc438bdb11" providerId="ADAL" clId="{1107AAD5-C4AD-49C8-BFA8-5A840CA944FE}" dt="2022-11-04T02:03:25.273" v="46" actId="478"/>
          <ac:spMkLst>
            <pc:docMk/>
            <pc:sldMk cId="413941752" sldId="307"/>
            <ac:spMk id="2" creationId="{CCDB8716-E976-252F-98A4-D2EDC4009F0A}"/>
          </ac:spMkLst>
        </pc:spChg>
        <pc:spChg chg="add mod">
          <ac:chgData name="Rachael Moore" userId="007b6792-a3d7-4cb9-9b98-0dbc438bdb11" providerId="ADAL" clId="{1107AAD5-C4AD-49C8-BFA8-5A840CA944FE}" dt="2022-11-08T12:16:40.469" v="4612" actId="688"/>
          <ac:spMkLst>
            <pc:docMk/>
            <pc:sldMk cId="413941752" sldId="307"/>
            <ac:spMk id="4" creationId="{516ED4AE-25C1-683B-DF74-BB35AC22E04C}"/>
          </ac:spMkLst>
        </pc:spChg>
        <pc:spChg chg="add del mod">
          <ac:chgData name="Rachael Moore" userId="007b6792-a3d7-4cb9-9b98-0dbc438bdb11" providerId="ADAL" clId="{1107AAD5-C4AD-49C8-BFA8-5A840CA944FE}" dt="2022-11-04T11:00:15.347" v="435"/>
          <ac:spMkLst>
            <pc:docMk/>
            <pc:sldMk cId="413941752" sldId="307"/>
            <ac:spMk id="6" creationId="{7E3B376C-B25A-779B-DD5F-DE15B7EE6680}"/>
          </ac:spMkLst>
        </pc:spChg>
        <pc:spChg chg="add mod">
          <ac:chgData name="Rachael Moore" userId="007b6792-a3d7-4cb9-9b98-0dbc438bdb11" providerId="ADAL" clId="{1107AAD5-C4AD-49C8-BFA8-5A840CA944FE}" dt="2022-11-04T11:41:08.256" v="876" actId="1076"/>
          <ac:spMkLst>
            <pc:docMk/>
            <pc:sldMk cId="413941752" sldId="307"/>
            <ac:spMk id="8" creationId="{F55EF48F-B89C-83B9-8731-59F3D39E2A4A}"/>
          </ac:spMkLst>
        </pc:spChg>
        <pc:spChg chg="add mod">
          <ac:chgData name="Rachael Moore" userId="007b6792-a3d7-4cb9-9b98-0dbc438bdb11" providerId="ADAL" clId="{1107AAD5-C4AD-49C8-BFA8-5A840CA944FE}" dt="2022-11-04T11:37:47.280" v="781" actId="1076"/>
          <ac:spMkLst>
            <pc:docMk/>
            <pc:sldMk cId="413941752" sldId="307"/>
            <ac:spMk id="9" creationId="{50407513-5D17-2BBF-4FDB-4E407C8DEED7}"/>
          </ac:spMkLst>
        </pc:spChg>
        <pc:spChg chg="add mod">
          <ac:chgData name="Rachael Moore" userId="007b6792-a3d7-4cb9-9b98-0dbc438bdb11" providerId="ADAL" clId="{1107AAD5-C4AD-49C8-BFA8-5A840CA944FE}" dt="2022-11-04T11:37:29.025" v="779" actId="1076"/>
          <ac:spMkLst>
            <pc:docMk/>
            <pc:sldMk cId="413941752" sldId="307"/>
            <ac:spMk id="10" creationId="{5A542E7B-F10A-0658-B727-F05C0BA391C3}"/>
          </ac:spMkLst>
        </pc:spChg>
        <pc:spChg chg="add del mod">
          <ac:chgData name="Rachael Moore" userId="007b6792-a3d7-4cb9-9b98-0dbc438bdb11" providerId="ADAL" clId="{1107AAD5-C4AD-49C8-BFA8-5A840CA944FE}" dt="2022-11-04T11:37:53.656" v="783" actId="21"/>
          <ac:spMkLst>
            <pc:docMk/>
            <pc:sldMk cId="413941752" sldId="307"/>
            <ac:spMk id="12" creationId="{DB4D630D-F61B-A06B-0071-81CE298BD65F}"/>
          </ac:spMkLst>
        </pc:spChg>
        <pc:spChg chg="add mod">
          <ac:chgData name="Rachael Moore" userId="007b6792-a3d7-4cb9-9b98-0dbc438bdb11" providerId="ADAL" clId="{1107AAD5-C4AD-49C8-BFA8-5A840CA944FE}" dt="2022-11-04T11:40:54.835" v="874" actId="1076"/>
          <ac:spMkLst>
            <pc:docMk/>
            <pc:sldMk cId="413941752" sldId="307"/>
            <ac:spMk id="13" creationId="{0ED30613-1D4B-EB3C-E0A7-1BB6E73DCFFF}"/>
          </ac:spMkLst>
        </pc:spChg>
        <pc:spChg chg="add mod">
          <ac:chgData name="Rachael Moore" userId="007b6792-a3d7-4cb9-9b98-0dbc438bdb11" providerId="ADAL" clId="{1107AAD5-C4AD-49C8-BFA8-5A840CA944FE}" dt="2022-11-04T11:40:41.119" v="872" actId="1076"/>
          <ac:spMkLst>
            <pc:docMk/>
            <pc:sldMk cId="413941752" sldId="307"/>
            <ac:spMk id="14" creationId="{0D0AE2E8-14EB-4ED1-DBC6-84C8EE910E30}"/>
          </ac:spMkLst>
        </pc:spChg>
        <pc:spChg chg="add mod">
          <ac:chgData name="Rachael Moore" userId="007b6792-a3d7-4cb9-9b98-0dbc438bdb11" providerId="ADAL" clId="{1107AAD5-C4AD-49C8-BFA8-5A840CA944FE}" dt="2022-11-04T11:40:04.588" v="863" actId="20577"/>
          <ac:spMkLst>
            <pc:docMk/>
            <pc:sldMk cId="413941752" sldId="307"/>
            <ac:spMk id="15" creationId="{499261BD-8525-06C3-94EF-812C5968D778}"/>
          </ac:spMkLst>
        </pc:spChg>
        <pc:picChg chg="add del mod">
          <ac:chgData name="Rachael Moore" userId="007b6792-a3d7-4cb9-9b98-0dbc438bdb11" providerId="ADAL" clId="{1107AAD5-C4AD-49C8-BFA8-5A840CA944FE}" dt="2022-11-04T10:59:51.310" v="428" actId="478"/>
          <ac:picMkLst>
            <pc:docMk/>
            <pc:sldMk cId="413941752" sldId="307"/>
            <ac:picMk id="2" creationId="{5908E353-327E-6518-D3EC-EAE873334E52}"/>
          </ac:picMkLst>
        </pc:picChg>
        <pc:picChg chg="add del mod">
          <ac:chgData name="Rachael Moore" userId="007b6792-a3d7-4cb9-9b98-0dbc438bdb11" providerId="ADAL" clId="{1107AAD5-C4AD-49C8-BFA8-5A840CA944FE}" dt="2022-11-04T02:13:09.712" v="70" actId="478"/>
          <ac:picMkLst>
            <pc:docMk/>
            <pc:sldMk cId="413941752" sldId="307"/>
            <ac:picMk id="4" creationId="{2C50B9B8-828B-6FB0-3B16-B56559448711}"/>
          </ac:picMkLst>
        </pc:picChg>
        <pc:picChg chg="add mod">
          <ac:chgData name="Rachael Moore" userId="007b6792-a3d7-4cb9-9b98-0dbc438bdb11" providerId="ADAL" clId="{1107AAD5-C4AD-49C8-BFA8-5A840CA944FE}" dt="2022-11-08T12:16:17.909" v="4607" actId="1076"/>
          <ac:picMkLst>
            <pc:docMk/>
            <pc:sldMk cId="413941752" sldId="307"/>
            <ac:picMk id="5" creationId="{C9974066-F195-52B9-5EBA-5C44BCF5BF61}"/>
          </ac:picMkLst>
        </pc:picChg>
        <pc:picChg chg="add del mod">
          <ac:chgData name="Rachael Moore" userId="007b6792-a3d7-4cb9-9b98-0dbc438bdb11" providerId="ADAL" clId="{1107AAD5-C4AD-49C8-BFA8-5A840CA944FE}" dt="2022-11-04T11:34:42.336" v="724" actId="478"/>
          <ac:picMkLst>
            <pc:docMk/>
            <pc:sldMk cId="413941752" sldId="307"/>
            <ac:picMk id="11" creationId="{A699C778-A2F4-B0C2-1530-1CE563659F17}"/>
          </ac:picMkLst>
        </pc:picChg>
      </pc:sldChg>
      <pc:sldChg chg="addSp delSp modSp new del mod modClrScheme chgLayout">
        <pc:chgData name="Rachael Moore" userId="007b6792-a3d7-4cb9-9b98-0dbc438bdb11" providerId="ADAL" clId="{1107AAD5-C4AD-49C8-BFA8-5A840CA944FE}" dt="2022-11-04T11:56:43.088" v="975" actId="47"/>
        <pc:sldMkLst>
          <pc:docMk/>
          <pc:sldMk cId="3342664069" sldId="308"/>
        </pc:sldMkLst>
        <pc:spChg chg="del">
          <ac:chgData name="Rachael Moore" userId="007b6792-a3d7-4cb9-9b98-0dbc438bdb11" providerId="ADAL" clId="{1107AAD5-C4AD-49C8-BFA8-5A840CA944FE}" dt="2022-11-04T10:54:31.232" v="411" actId="478"/>
          <ac:spMkLst>
            <pc:docMk/>
            <pc:sldMk cId="3342664069" sldId="308"/>
            <ac:spMk id="2" creationId="{51F9009C-F2A9-9FA9-E8FA-A294358C75DC}"/>
          </ac:spMkLst>
        </pc:spChg>
        <pc:spChg chg="del">
          <ac:chgData name="Rachael Moore" userId="007b6792-a3d7-4cb9-9b98-0dbc438bdb11" providerId="ADAL" clId="{1107AAD5-C4AD-49C8-BFA8-5A840CA944FE}" dt="2022-11-04T10:54:27.987" v="410" actId="478"/>
          <ac:spMkLst>
            <pc:docMk/>
            <pc:sldMk cId="3342664069" sldId="308"/>
            <ac:spMk id="3" creationId="{79D9D24A-AB35-706D-07A5-7B8D4C28630B}"/>
          </ac:spMkLst>
        </pc:spChg>
        <pc:picChg chg="add mod">
          <ac:chgData name="Rachael Moore" userId="007b6792-a3d7-4cb9-9b98-0dbc438bdb11" providerId="ADAL" clId="{1107AAD5-C4AD-49C8-BFA8-5A840CA944FE}" dt="2022-11-04T10:59:26.953" v="425" actId="27614"/>
          <ac:picMkLst>
            <pc:docMk/>
            <pc:sldMk cId="3342664069" sldId="308"/>
            <ac:picMk id="4" creationId="{CE564F4B-6C41-9E90-0B59-AF520AC1E07F}"/>
          </ac:picMkLst>
        </pc:picChg>
        <pc:picChg chg="add del mod">
          <ac:chgData name="Rachael Moore" userId="007b6792-a3d7-4cb9-9b98-0dbc438bdb11" providerId="ADAL" clId="{1107AAD5-C4AD-49C8-BFA8-5A840CA944FE}" dt="2022-11-04T11:56:33.160" v="974" actId="478"/>
          <ac:picMkLst>
            <pc:docMk/>
            <pc:sldMk cId="3342664069" sldId="308"/>
            <ac:picMk id="5" creationId="{505A8FB0-B676-790F-4F9A-F507413AA321}"/>
          </ac:picMkLst>
        </pc:picChg>
      </pc:sldChg>
      <pc:sldChg chg="addSp delSp modSp new mod modNotes modNotesTx">
        <pc:chgData name="Rachael Moore" userId="007b6792-a3d7-4cb9-9b98-0dbc438bdb11" providerId="ADAL" clId="{1107AAD5-C4AD-49C8-BFA8-5A840CA944FE}" dt="2022-11-07T16:26:18.510" v="4500"/>
        <pc:sldMkLst>
          <pc:docMk/>
          <pc:sldMk cId="3089330930" sldId="309"/>
        </pc:sldMkLst>
        <pc:spChg chg="del">
          <ac:chgData name="Rachael Moore" userId="007b6792-a3d7-4cb9-9b98-0dbc438bdb11" providerId="ADAL" clId="{1107AAD5-C4AD-49C8-BFA8-5A840CA944FE}" dt="2022-11-04T11:06:25.504" v="488" actId="478"/>
          <ac:spMkLst>
            <pc:docMk/>
            <pc:sldMk cId="3089330930" sldId="309"/>
            <ac:spMk id="2" creationId="{3AB89765-447C-9BE9-FECD-F39E2698AA70}"/>
          </ac:spMkLst>
        </pc:spChg>
        <pc:spChg chg="del">
          <ac:chgData name="Rachael Moore" userId="007b6792-a3d7-4cb9-9b98-0dbc438bdb11" providerId="ADAL" clId="{1107AAD5-C4AD-49C8-BFA8-5A840CA944FE}" dt="2022-11-04T11:06:20.399" v="486" actId="478"/>
          <ac:spMkLst>
            <pc:docMk/>
            <pc:sldMk cId="3089330930" sldId="309"/>
            <ac:spMk id="3" creationId="{AF4728CB-D225-1EA4-734F-B395F73C8BF0}"/>
          </ac:spMkLst>
        </pc:spChg>
        <pc:spChg chg="del">
          <ac:chgData name="Rachael Moore" userId="007b6792-a3d7-4cb9-9b98-0dbc438bdb11" providerId="ADAL" clId="{1107AAD5-C4AD-49C8-BFA8-5A840CA944FE}" dt="2022-11-04T11:06:31.486" v="490" actId="478"/>
          <ac:spMkLst>
            <pc:docMk/>
            <pc:sldMk cId="3089330930" sldId="309"/>
            <ac:spMk id="4" creationId="{9E57F49D-006B-07FE-9657-21921C362A50}"/>
          </ac:spMkLst>
        </pc:spChg>
        <pc:spChg chg="del mod">
          <ac:chgData name="Rachael Moore" userId="007b6792-a3d7-4cb9-9b98-0dbc438bdb11" providerId="ADAL" clId="{1107AAD5-C4AD-49C8-BFA8-5A840CA944FE}" dt="2022-11-04T11:06:28.228" v="489" actId="478"/>
          <ac:spMkLst>
            <pc:docMk/>
            <pc:sldMk cId="3089330930" sldId="309"/>
            <ac:spMk id="5" creationId="{CF8B2807-B67D-CFB1-A316-73F05D798272}"/>
          </ac:spMkLst>
        </pc:spChg>
        <pc:spChg chg="del">
          <ac:chgData name="Rachael Moore" userId="007b6792-a3d7-4cb9-9b98-0dbc438bdb11" providerId="ADAL" clId="{1107AAD5-C4AD-49C8-BFA8-5A840CA944FE}" dt="2022-11-04T11:06:22.612" v="487" actId="478"/>
          <ac:spMkLst>
            <pc:docMk/>
            <pc:sldMk cId="3089330930" sldId="309"/>
            <ac:spMk id="6" creationId="{F6149DD9-4A7C-4E98-1970-D8350E3B645B}"/>
          </ac:spMkLst>
        </pc:spChg>
        <pc:picChg chg="add mod">
          <ac:chgData name="Rachael Moore" userId="007b6792-a3d7-4cb9-9b98-0dbc438bdb11" providerId="ADAL" clId="{1107AAD5-C4AD-49C8-BFA8-5A840CA944FE}" dt="2022-11-04T11:06:39.600" v="493" actId="1076"/>
          <ac:picMkLst>
            <pc:docMk/>
            <pc:sldMk cId="3089330930" sldId="309"/>
            <ac:picMk id="7" creationId="{48B98B1C-4127-1771-51A6-D5D66FDE11A3}"/>
          </ac:picMkLst>
        </pc:picChg>
      </pc:sldChg>
      <pc:sldChg chg="addSp delSp modSp new mod modNotes modNotesTx">
        <pc:chgData name="Rachael Moore" userId="007b6792-a3d7-4cb9-9b98-0dbc438bdb11" providerId="ADAL" clId="{1107AAD5-C4AD-49C8-BFA8-5A840CA944FE}" dt="2022-11-07T16:26:18.510" v="4500"/>
        <pc:sldMkLst>
          <pc:docMk/>
          <pc:sldMk cId="3294722961" sldId="310"/>
        </pc:sldMkLst>
        <pc:spChg chg="del">
          <ac:chgData name="Rachael Moore" userId="007b6792-a3d7-4cb9-9b98-0dbc438bdb11" providerId="ADAL" clId="{1107AAD5-C4AD-49C8-BFA8-5A840CA944FE}" dt="2022-11-04T11:13:19.952" v="551" actId="478"/>
          <ac:spMkLst>
            <pc:docMk/>
            <pc:sldMk cId="3294722961" sldId="310"/>
            <ac:spMk id="2" creationId="{657BA275-1FF4-3A3C-DBF1-BABFE7CD9C50}"/>
          </ac:spMkLst>
        </pc:spChg>
        <pc:spChg chg="del">
          <ac:chgData name="Rachael Moore" userId="007b6792-a3d7-4cb9-9b98-0dbc438bdb11" providerId="ADAL" clId="{1107AAD5-C4AD-49C8-BFA8-5A840CA944FE}" dt="2022-11-04T11:15:26.964" v="564" actId="478"/>
          <ac:spMkLst>
            <pc:docMk/>
            <pc:sldMk cId="3294722961" sldId="310"/>
            <ac:spMk id="3" creationId="{2CD7D8ED-9DDE-3D2A-D47B-7923F6AB51B9}"/>
          </ac:spMkLst>
        </pc:spChg>
        <pc:spChg chg="add mod">
          <ac:chgData name="Rachael Moore" userId="007b6792-a3d7-4cb9-9b98-0dbc438bdb11" providerId="ADAL" clId="{1107AAD5-C4AD-49C8-BFA8-5A840CA944FE}" dt="2022-11-04T11:16:15.312" v="609" actId="1076"/>
          <ac:spMkLst>
            <pc:docMk/>
            <pc:sldMk cId="3294722961" sldId="310"/>
            <ac:spMk id="7" creationId="{C70C8051-B055-9E0C-42CF-CC5F8AD1FF56}"/>
          </ac:spMkLst>
        </pc:spChg>
        <pc:picChg chg="add mod">
          <ac:chgData name="Rachael Moore" userId="007b6792-a3d7-4cb9-9b98-0dbc438bdb11" providerId="ADAL" clId="{1107AAD5-C4AD-49C8-BFA8-5A840CA944FE}" dt="2022-11-04T11:15:18.877" v="563" actId="14100"/>
          <ac:picMkLst>
            <pc:docMk/>
            <pc:sldMk cId="3294722961" sldId="310"/>
            <ac:picMk id="4" creationId="{CE4C8289-70CA-4474-B0C9-248055DD6309}"/>
          </ac:picMkLst>
        </pc:picChg>
        <pc:picChg chg="add del mod">
          <ac:chgData name="Rachael Moore" userId="007b6792-a3d7-4cb9-9b98-0dbc438bdb11" providerId="ADAL" clId="{1107AAD5-C4AD-49C8-BFA8-5A840CA944FE}" dt="2022-11-04T11:14:36.118" v="560" actId="478"/>
          <ac:picMkLst>
            <pc:docMk/>
            <pc:sldMk cId="3294722961" sldId="310"/>
            <ac:picMk id="5" creationId="{3AAABBA1-325B-354F-7DDC-8DA18BA38830}"/>
          </ac:picMkLst>
        </pc:picChg>
        <pc:picChg chg="add mod">
          <ac:chgData name="Rachael Moore" userId="007b6792-a3d7-4cb9-9b98-0dbc438bdb11" providerId="ADAL" clId="{1107AAD5-C4AD-49C8-BFA8-5A840CA944FE}" dt="2022-11-04T11:18:24.477" v="617" actId="14861"/>
          <ac:picMkLst>
            <pc:docMk/>
            <pc:sldMk cId="3294722961" sldId="310"/>
            <ac:picMk id="8" creationId="{F222D45D-7182-B53A-0669-E52CBCD1DAFA}"/>
          </ac:picMkLst>
        </pc:picChg>
        <pc:picChg chg="add">
          <ac:chgData name="Rachael Moore" userId="007b6792-a3d7-4cb9-9b98-0dbc438bdb11" providerId="ADAL" clId="{1107AAD5-C4AD-49C8-BFA8-5A840CA944FE}" dt="2022-11-04T11:15:06.084" v="561"/>
          <ac:picMkLst>
            <pc:docMk/>
            <pc:sldMk cId="3294722961" sldId="310"/>
            <ac:picMk id="1026" creationId="{2269D3A5-1C8D-715E-A6DB-402606D75B8F}"/>
          </ac:picMkLst>
        </pc:picChg>
      </pc:sldChg>
      <pc:sldChg chg="addSp delSp modSp new mod ord modNotes modNotesTx">
        <pc:chgData name="Rachael Moore" userId="007b6792-a3d7-4cb9-9b98-0dbc438bdb11" providerId="ADAL" clId="{1107AAD5-C4AD-49C8-BFA8-5A840CA944FE}" dt="2022-11-07T16:26:18.510" v="4500"/>
        <pc:sldMkLst>
          <pc:docMk/>
          <pc:sldMk cId="863265334" sldId="311"/>
        </pc:sldMkLst>
        <pc:spChg chg="del">
          <ac:chgData name="Rachael Moore" userId="007b6792-a3d7-4cb9-9b98-0dbc438bdb11" providerId="ADAL" clId="{1107AAD5-C4AD-49C8-BFA8-5A840CA944FE}" dt="2022-11-04T11:19:06.942" v="620" actId="478"/>
          <ac:spMkLst>
            <pc:docMk/>
            <pc:sldMk cId="863265334" sldId="311"/>
            <ac:spMk id="2" creationId="{223116E3-48EF-367D-FB72-82E6CB923416}"/>
          </ac:spMkLst>
        </pc:spChg>
        <pc:spChg chg="del">
          <ac:chgData name="Rachael Moore" userId="007b6792-a3d7-4cb9-9b98-0dbc438bdb11" providerId="ADAL" clId="{1107AAD5-C4AD-49C8-BFA8-5A840CA944FE}" dt="2022-11-04T11:19:02.938" v="619" actId="478"/>
          <ac:spMkLst>
            <pc:docMk/>
            <pc:sldMk cId="863265334" sldId="311"/>
            <ac:spMk id="3" creationId="{80031091-150B-DBA4-0D73-A4F473842EE1}"/>
          </ac:spMkLst>
        </pc:spChg>
        <pc:spChg chg="add del mod">
          <ac:chgData name="Rachael Moore" userId="007b6792-a3d7-4cb9-9b98-0dbc438bdb11" providerId="ADAL" clId="{1107AAD5-C4AD-49C8-BFA8-5A840CA944FE}" dt="2022-11-04T11:57:29.577" v="982" actId="1076"/>
          <ac:spMkLst>
            <pc:docMk/>
            <pc:sldMk cId="863265334" sldId="311"/>
            <ac:spMk id="5" creationId="{53343187-62CF-43AC-093B-3E0381EE8B49}"/>
          </ac:spMkLst>
        </pc:spChg>
        <pc:spChg chg="add mod">
          <ac:chgData name="Rachael Moore" userId="007b6792-a3d7-4cb9-9b98-0dbc438bdb11" providerId="ADAL" clId="{1107AAD5-C4AD-49C8-BFA8-5A840CA944FE}" dt="2022-11-04T11:54:21.075" v="972" actId="1076"/>
          <ac:spMkLst>
            <pc:docMk/>
            <pc:sldMk cId="863265334" sldId="311"/>
            <ac:spMk id="12" creationId="{B955CA51-DE5E-7E41-E318-4DA03DBA62DB}"/>
          </ac:spMkLst>
        </pc:spChg>
        <pc:picChg chg="add mod">
          <ac:chgData name="Rachael Moore" userId="007b6792-a3d7-4cb9-9b98-0dbc438bdb11" providerId="ADAL" clId="{1107AAD5-C4AD-49C8-BFA8-5A840CA944FE}" dt="2022-11-04T11:50:41.184" v="910" actId="1076"/>
          <ac:picMkLst>
            <pc:docMk/>
            <pc:sldMk cId="863265334" sldId="311"/>
            <ac:picMk id="6" creationId="{D5864358-0F68-2A4A-9A12-446EA5D2C783}"/>
          </ac:picMkLst>
        </pc:picChg>
        <pc:picChg chg="add mod">
          <ac:chgData name="Rachael Moore" userId="007b6792-a3d7-4cb9-9b98-0dbc438bdb11" providerId="ADAL" clId="{1107AAD5-C4AD-49C8-BFA8-5A840CA944FE}" dt="2022-11-04T11:51:00.480" v="912" actId="1076"/>
          <ac:picMkLst>
            <pc:docMk/>
            <pc:sldMk cId="863265334" sldId="311"/>
            <ac:picMk id="7" creationId="{B488A1E9-3499-F02A-3410-CCFACE7731BE}"/>
          </ac:picMkLst>
        </pc:picChg>
        <pc:picChg chg="add del mod">
          <ac:chgData name="Rachael Moore" userId="007b6792-a3d7-4cb9-9b98-0dbc438bdb11" providerId="ADAL" clId="{1107AAD5-C4AD-49C8-BFA8-5A840CA944FE}" dt="2022-11-04T11:49:45.026" v="893" actId="478"/>
          <ac:picMkLst>
            <pc:docMk/>
            <pc:sldMk cId="863265334" sldId="311"/>
            <ac:picMk id="8" creationId="{5861FB21-EB19-0018-994A-69F5C6BF3F46}"/>
          </ac:picMkLst>
        </pc:picChg>
        <pc:picChg chg="add del">
          <ac:chgData name="Rachael Moore" userId="007b6792-a3d7-4cb9-9b98-0dbc438bdb11" providerId="ADAL" clId="{1107AAD5-C4AD-49C8-BFA8-5A840CA944FE}" dt="2022-11-04T11:50:12.855" v="902" actId="478"/>
          <ac:picMkLst>
            <pc:docMk/>
            <pc:sldMk cId="863265334" sldId="311"/>
            <ac:picMk id="9" creationId="{29D92B46-9842-EABD-F394-0AAF7DE56042}"/>
          </ac:picMkLst>
        </pc:picChg>
        <pc:picChg chg="add del mod">
          <ac:chgData name="Rachael Moore" userId="007b6792-a3d7-4cb9-9b98-0dbc438bdb11" providerId="ADAL" clId="{1107AAD5-C4AD-49C8-BFA8-5A840CA944FE}" dt="2022-11-04T11:51:26.446" v="915" actId="478"/>
          <ac:picMkLst>
            <pc:docMk/>
            <pc:sldMk cId="863265334" sldId="311"/>
            <ac:picMk id="10" creationId="{0A40D494-7DB3-6546-D319-A530B6FDDCD5}"/>
          </ac:picMkLst>
        </pc:picChg>
        <pc:picChg chg="add mod modCrop">
          <ac:chgData name="Rachael Moore" userId="007b6792-a3d7-4cb9-9b98-0dbc438bdb11" providerId="ADAL" clId="{1107AAD5-C4AD-49C8-BFA8-5A840CA944FE}" dt="2022-11-04T11:53:39.225" v="935" actId="1076"/>
          <ac:picMkLst>
            <pc:docMk/>
            <pc:sldMk cId="863265334" sldId="311"/>
            <ac:picMk id="11" creationId="{229E8B17-655D-0F91-1E90-60E25A0FF4D4}"/>
          </ac:picMkLst>
        </pc:picChg>
        <pc:picChg chg="add mod">
          <ac:chgData name="Rachael Moore" userId="007b6792-a3d7-4cb9-9b98-0dbc438bdb11" providerId="ADAL" clId="{1107AAD5-C4AD-49C8-BFA8-5A840CA944FE}" dt="2022-11-04T11:50:38.146" v="909" actId="1076"/>
          <ac:picMkLst>
            <pc:docMk/>
            <pc:sldMk cId="863265334" sldId="311"/>
            <ac:picMk id="2050" creationId="{8448D993-A4DB-1BC4-7BBE-F850635CE337}"/>
          </ac:picMkLst>
        </pc:picChg>
        <pc:picChg chg="add mod">
          <ac:chgData name="Rachael Moore" userId="007b6792-a3d7-4cb9-9b98-0dbc438bdb11" providerId="ADAL" clId="{1107AAD5-C4AD-49C8-BFA8-5A840CA944FE}" dt="2022-11-04T11:52:32.133" v="928" actId="1076"/>
          <ac:picMkLst>
            <pc:docMk/>
            <pc:sldMk cId="863265334" sldId="311"/>
            <ac:picMk id="2051" creationId="{635EDB33-1987-A89B-94BE-25B2F9307BA4}"/>
          </ac:picMkLst>
        </pc:picChg>
      </pc:sldChg>
      <pc:sldChg chg="addSp delSp modSp new mod ord">
        <pc:chgData name="Rachael Moore" userId="007b6792-a3d7-4cb9-9b98-0dbc438bdb11" providerId="ADAL" clId="{1107AAD5-C4AD-49C8-BFA8-5A840CA944FE}" dt="2022-11-08T08:52:21.464" v="4520" actId="14861"/>
        <pc:sldMkLst>
          <pc:docMk/>
          <pc:sldMk cId="2378266402" sldId="312"/>
        </pc:sldMkLst>
        <pc:spChg chg="del">
          <ac:chgData name="Rachael Moore" userId="007b6792-a3d7-4cb9-9b98-0dbc438bdb11" providerId="ADAL" clId="{1107AAD5-C4AD-49C8-BFA8-5A840CA944FE}" dt="2022-11-08T08:44:59.618" v="4502" actId="478"/>
          <ac:spMkLst>
            <pc:docMk/>
            <pc:sldMk cId="2378266402" sldId="312"/>
            <ac:spMk id="2" creationId="{018FF90F-E119-B283-A469-F6F2461D3FED}"/>
          </ac:spMkLst>
        </pc:spChg>
        <pc:spChg chg="del">
          <ac:chgData name="Rachael Moore" userId="007b6792-a3d7-4cb9-9b98-0dbc438bdb11" providerId="ADAL" clId="{1107AAD5-C4AD-49C8-BFA8-5A840CA944FE}" dt="2022-11-08T08:51:58.174" v="4515" actId="478"/>
          <ac:spMkLst>
            <pc:docMk/>
            <pc:sldMk cId="2378266402" sldId="312"/>
            <ac:spMk id="3" creationId="{0765B6EE-F379-B9BD-775A-A0E531AD60C4}"/>
          </ac:spMkLst>
        </pc:spChg>
        <pc:picChg chg="add mod">
          <ac:chgData name="Rachael Moore" userId="007b6792-a3d7-4cb9-9b98-0dbc438bdb11" providerId="ADAL" clId="{1107AAD5-C4AD-49C8-BFA8-5A840CA944FE}" dt="2022-11-08T08:52:21.464" v="4520" actId="14861"/>
          <ac:picMkLst>
            <pc:docMk/>
            <pc:sldMk cId="2378266402" sldId="312"/>
            <ac:picMk id="4" creationId="{83AFD682-50AA-3B0A-6687-C06BF9D80CC5}"/>
          </ac:picMkLst>
        </pc:picChg>
      </pc:sldChg>
      <pc:sldChg chg="addSp delSp modSp new mod">
        <pc:chgData name="Rachael Moore" userId="007b6792-a3d7-4cb9-9b98-0dbc438bdb11" providerId="ADAL" clId="{1107AAD5-C4AD-49C8-BFA8-5A840CA944FE}" dt="2022-11-08T12:13:23.504" v="4545" actId="732"/>
        <pc:sldMkLst>
          <pc:docMk/>
          <pc:sldMk cId="913817467" sldId="313"/>
        </pc:sldMkLst>
        <pc:spChg chg="del">
          <ac:chgData name="Rachael Moore" userId="007b6792-a3d7-4cb9-9b98-0dbc438bdb11" providerId="ADAL" clId="{1107AAD5-C4AD-49C8-BFA8-5A840CA944FE}" dt="2022-11-08T08:46:59.199" v="4504" actId="478"/>
          <ac:spMkLst>
            <pc:docMk/>
            <pc:sldMk cId="913817467" sldId="313"/>
            <ac:spMk id="2" creationId="{EC5CC289-5E52-363F-4F03-7B44D54AFF40}"/>
          </ac:spMkLst>
        </pc:spChg>
        <pc:spChg chg="del">
          <ac:chgData name="Rachael Moore" userId="007b6792-a3d7-4cb9-9b98-0dbc438bdb11" providerId="ADAL" clId="{1107AAD5-C4AD-49C8-BFA8-5A840CA944FE}" dt="2022-11-08T08:47:11.092" v="4507" actId="478"/>
          <ac:spMkLst>
            <pc:docMk/>
            <pc:sldMk cId="913817467" sldId="313"/>
            <ac:spMk id="3" creationId="{897F9764-0724-EB18-DBF7-0426CF4FD5C4}"/>
          </ac:spMkLst>
        </pc:spChg>
        <pc:spChg chg="del">
          <ac:chgData name="Rachael Moore" userId="007b6792-a3d7-4cb9-9b98-0dbc438bdb11" providerId="ADAL" clId="{1107AAD5-C4AD-49C8-BFA8-5A840CA944FE}" dt="2022-11-08T08:47:15.406" v="4508" actId="478"/>
          <ac:spMkLst>
            <pc:docMk/>
            <pc:sldMk cId="913817467" sldId="313"/>
            <ac:spMk id="4" creationId="{71ACC1F7-9D4B-18BD-F917-D0A4875E88AC}"/>
          </ac:spMkLst>
        </pc:spChg>
        <pc:spChg chg="del">
          <ac:chgData name="Rachael Moore" userId="007b6792-a3d7-4cb9-9b98-0dbc438bdb11" providerId="ADAL" clId="{1107AAD5-C4AD-49C8-BFA8-5A840CA944FE}" dt="2022-11-08T08:47:04.021" v="4505" actId="478"/>
          <ac:spMkLst>
            <pc:docMk/>
            <pc:sldMk cId="913817467" sldId="313"/>
            <ac:spMk id="5" creationId="{A22737DA-7201-E7D0-F55B-92F69849D21D}"/>
          </ac:spMkLst>
        </pc:spChg>
        <pc:spChg chg="del">
          <ac:chgData name="Rachael Moore" userId="007b6792-a3d7-4cb9-9b98-0dbc438bdb11" providerId="ADAL" clId="{1107AAD5-C4AD-49C8-BFA8-5A840CA944FE}" dt="2022-11-08T08:47:08.899" v="4506" actId="478"/>
          <ac:spMkLst>
            <pc:docMk/>
            <pc:sldMk cId="913817467" sldId="313"/>
            <ac:spMk id="6" creationId="{9A70DE41-918C-F2B0-6808-C4ACD99EC6DE}"/>
          </ac:spMkLst>
        </pc:spChg>
        <pc:picChg chg="add del mod modCrop">
          <ac:chgData name="Rachael Moore" userId="007b6792-a3d7-4cb9-9b98-0dbc438bdb11" providerId="ADAL" clId="{1107AAD5-C4AD-49C8-BFA8-5A840CA944FE}" dt="2022-11-08T12:10:17.136" v="4530" actId="478"/>
          <ac:picMkLst>
            <pc:docMk/>
            <pc:sldMk cId="913817467" sldId="313"/>
            <ac:picMk id="2" creationId="{45B784EC-BD15-2956-5D5F-7E295AA5A366}"/>
          </ac:picMkLst>
        </pc:picChg>
        <pc:picChg chg="add mod modCrop">
          <ac:chgData name="Rachael Moore" userId="007b6792-a3d7-4cb9-9b98-0dbc438bdb11" providerId="ADAL" clId="{1107AAD5-C4AD-49C8-BFA8-5A840CA944FE}" dt="2022-11-08T12:13:23.504" v="4545" actId="732"/>
          <ac:picMkLst>
            <pc:docMk/>
            <pc:sldMk cId="913817467" sldId="313"/>
            <ac:picMk id="3" creationId="{6285B02B-03C0-0B61-9FB6-400FD2208A0D}"/>
          </ac:picMkLst>
        </pc:picChg>
        <pc:picChg chg="add mod">
          <ac:chgData name="Rachael Moore" userId="007b6792-a3d7-4cb9-9b98-0dbc438bdb11" providerId="ADAL" clId="{1107AAD5-C4AD-49C8-BFA8-5A840CA944FE}" dt="2022-11-08T12:12:36.744" v="4542" actId="14861"/>
          <ac:picMkLst>
            <pc:docMk/>
            <pc:sldMk cId="913817467" sldId="313"/>
            <ac:picMk id="4" creationId="{081A7439-2160-822A-3492-B8039DAD4BEA}"/>
          </ac:picMkLst>
        </pc:picChg>
      </pc:sldChg>
      <pc:sldChg chg="addSp delSp modSp new del mod">
        <pc:chgData name="Rachael Moore" userId="007b6792-a3d7-4cb9-9b98-0dbc438bdb11" providerId="ADAL" clId="{1107AAD5-C4AD-49C8-BFA8-5A840CA944FE}" dt="2022-11-08T13:36:35.477" v="4652" actId="47"/>
        <pc:sldMkLst>
          <pc:docMk/>
          <pc:sldMk cId="1868544437" sldId="314"/>
        </pc:sldMkLst>
        <pc:spChg chg="del">
          <ac:chgData name="Rachael Moore" userId="007b6792-a3d7-4cb9-9b98-0dbc438bdb11" providerId="ADAL" clId="{1107AAD5-C4AD-49C8-BFA8-5A840CA944FE}" dt="2022-11-08T12:17:58.445" v="4620" actId="478"/>
          <ac:spMkLst>
            <pc:docMk/>
            <pc:sldMk cId="1868544437" sldId="314"/>
            <ac:spMk id="2" creationId="{FB9170EE-3180-4E6B-227B-852E10EE2207}"/>
          </ac:spMkLst>
        </pc:spChg>
        <pc:picChg chg="add mod">
          <ac:chgData name="Rachael Moore" userId="007b6792-a3d7-4cb9-9b98-0dbc438bdb11" providerId="ADAL" clId="{1107AAD5-C4AD-49C8-BFA8-5A840CA944FE}" dt="2022-11-08T12:22:39.690" v="4623" actId="14100"/>
          <ac:picMkLst>
            <pc:docMk/>
            <pc:sldMk cId="1868544437" sldId="314"/>
            <ac:picMk id="1026" creationId="{64D76742-CE7E-C6C4-CF8D-53406EBBB1FF}"/>
          </ac:picMkLst>
        </pc:picChg>
      </pc:sldChg>
      <pc:sldChg chg="addSp delSp modSp new mod">
        <pc:chgData name="Rachael Moore" userId="007b6792-a3d7-4cb9-9b98-0dbc438bdb11" providerId="ADAL" clId="{1107AAD5-C4AD-49C8-BFA8-5A840CA944FE}" dt="2022-11-08T13:36:09.428" v="4651" actId="1076"/>
        <pc:sldMkLst>
          <pc:docMk/>
          <pc:sldMk cId="383115049" sldId="315"/>
        </pc:sldMkLst>
        <pc:spChg chg="add mod">
          <ac:chgData name="Rachael Moore" userId="007b6792-a3d7-4cb9-9b98-0dbc438bdb11" providerId="ADAL" clId="{1107AAD5-C4AD-49C8-BFA8-5A840CA944FE}" dt="2022-11-08T13:36:09.428" v="4651" actId="1076"/>
          <ac:spMkLst>
            <pc:docMk/>
            <pc:sldMk cId="383115049" sldId="315"/>
            <ac:spMk id="8" creationId="{67E0D9BA-F48B-8B79-7F85-0D9B8C96B135}"/>
          </ac:spMkLst>
        </pc:spChg>
        <pc:picChg chg="add mod">
          <ac:chgData name="Rachael Moore" userId="007b6792-a3d7-4cb9-9b98-0dbc438bdb11" providerId="ADAL" clId="{1107AAD5-C4AD-49C8-BFA8-5A840CA944FE}" dt="2022-11-08T13:36:00.675" v="4648" actId="14100"/>
          <ac:picMkLst>
            <pc:docMk/>
            <pc:sldMk cId="383115049" sldId="315"/>
            <ac:picMk id="7" creationId="{38A2FC29-8884-437C-F9C7-2C1BFA8B10CB}"/>
          </ac:picMkLst>
        </pc:picChg>
        <pc:picChg chg="add del mod modCrop">
          <ac:chgData name="Rachael Moore" userId="007b6792-a3d7-4cb9-9b98-0dbc438bdb11" providerId="ADAL" clId="{1107AAD5-C4AD-49C8-BFA8-5A840CA944FE}" dt="2022-11-08T12:26:39.666" v="4642" actId="478"/>
          <ac:picMkLst>
            <pc:docMk/>
            <pc:sldMk cId="383115049" sldId="315"/>
            <ac:picMk id="9" creationId="{59CF8CC3-E925-659F-7FE1-D4669FD7D3E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lIns="39128" tIns="19564" rIns="39128" bIns="19564"/>
          <a:lstStyle/>
          <a:p>
            <a:r>
              <a:rPr lang="en-US" dirty="0"/>
              <a:t>The idea I wish I’d Thought of – Is </a:t>
            </a:r>
            <a:r>
              <a:rPr lang="en-US" dirty="0" err="1"/>
              <a:t>ActionAids’s</a:t>
            </a:r>
            <a:r>
              <a:rPr lang="en-US" dirty="0"/>
              <a:t> My body is mine campaign. This campaign was a reaction and continuation of the #metoo movement – This was to </a:t>
            </a:r>
            <a:r>
              <a:rPr lang="en-US" dirty="0" err="1"/>
              <a:t>contue</a:t>
            </a:r>
            <a:r>
              <a:rPr lang="en-US" dirty="0"/>
              <a:t> this conversation and raise awareness for the rights of women and girls all over the world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5948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lIns="39128" tIns="19564" rIns="39128" bIns="19564"/>
          <a:lstStyle/>
          <a:p>
            <a:r>
              <a:rPr lang="en-US" dirty="0"/>
              <a:t>The results – The store made over £8.5K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1958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lIns="39128" tIns="19564" rIns="39128" bIns="19564"/>
          <a:lstStyle/>
          <a:p>
            <a:r>
              <a:rPr lang="en-US" dirty="0"/>
              <a:t>The online sales amounted to over £2k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4348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lIns="39128" tIns="19564" rIns="39128" bIns="19564"/>
          <a:lstStyle/>
          <a:p>
            <a:r>
              <a:rPr lang="en-US" dirty="0"/>
              <a:t>ActionAid took the learnings from this campaign – and took it to </a:t>
            </a:r>
            <a:r>
              <a:rPr lang="en-US" dirty="0" err="1"/>
              <a:t>Lattitude</a:t>
            </a:r>
            <a:r>
              <a:rPr lang="en-US" dirty="0"/>
              <a:t> Festival – again the reaction was </a:t>
            </a:r>
            <a:r>
              <a:rPr lang="en-US" dirty="0" err="1"/>
              <a:t>overhwlemingly</a:t>
            </a:r>
            <a:r>
              <a:rPr lang="en-US" dirty="0"/>
              <a:t> positive. They brought in approx. £3k in donations, as well as plenty of merch sales and generated over 1200 leads.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2143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lIns="39128" tIns="19564" rIns="39128" bIns="19564"/>
          <a:lstStyle/>
          <a:p>
            <a:r>
              <a:rPr lang="en-US" dirty="0"/>
              <a:t>But the reason I really wish Id though of this is simple – The found a way to engage an active and often forgotten demographic at a time where the message couldn’t be anymore powerful.. And most importantly, they continued that conversation that the MeToo movement sparked!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3501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lIns="39128" tIns="19564" rIns="39128" bIns="19564"/>
          <a:lstStyle/>
          <a:p>
            <a:r>
              <a:rPr lang="en-US" dirty="0"/>
              <a:t>My Body is mine! Thank you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795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lIns="39128" tIns="19564" rIns="39128" bIns="19564"/>
          <a:lstStyle/>
          <a:p>
            <a:r>
              <a:rPr lang="en-US" dirty="0"/>
              <a:t>This messaging couldn’t be more relevant at this time.. I don’t know a single woman who hasn’t be subject to catcalling, sexual harassment or even violence. This campaign sends a clear message about CONSENT – A women’s body is hers, and she alone should be the person making any decisions over it.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0264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lIns="39128" tIns="19564" rIns="39128" bIns="19564"/>
          <a:lstStyle/>
          <a:p>
            <a:r>
              <a:rPr lang="en-US" dirty="0"/>
              <a:t>With the current anti-hijab protests in Iran, </a:t>
            </a:r>
            <a:r>
              <a:rPr lang="en-US" dirty="0" err="1"/>
              <a:t>fuelled</a:t>
            </a:r>
            <a:r>
              <a:rPr lang="en-US" dirty="0"/>
              <a:t> by the death of </a:t>
            </a:r>
            <a:r>
              <a:rPr lang="en-US" dirty="0" err="1"/>
              <a:t>Mahsa</a:t>
            </a:r>
            <a:r>
              <a:rPr lang="en-US" dirty="0"/>
              <a:t> </a:t>
            </a:r>
            <a:r>
              <a:rPr lang="en-US" dirty="0" err="1"/>
              <a:t>Amini</a:t>
            </a:r>
            <a:r>
              <a:rPr lang="en-US" dirty="0"/>
              <a:t>.. The </a:t>
            </a:r>
            <a:r>
              <a:rPr lang="en-US" dirty="0" err="1"/>
              <a:t>overurn</a:t>
            </a:r>
            <a:r>
              <a:rPr lang="en-US" dirty="0"/>
              <a:t> of the Roe VS Wade case in June, effectively banning safe abortions in a number of US states.. And even right here at home..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2435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lIns="39128" tIns="19564" rIns="39128" bIns="19564"/>
          <a:lstStyle/>
          <a:p>
            <a:r>
              <a:rPr lang="en-US" dirty="0"/>
              <a:t>What ActionAid did was commission some flash artwork from three talented tattoo artists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070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lIns="39128" tIns="19564" rIns="39128" bIns="19564"/>
          <a:lstStyle/>
          <a:p>
            <a:r>
              <a:rPr lang="en-US" dirty="0"/>
              <a:t>This art was turned into prints, </a:t>
            </a:r>
            <a:r>
              <a:rPr lang="en-US" dirty="0" err="1"/>
              <a:t>tshirts</a:t>
            </a:r>
            <a:r>
              <a:rPr lang="en-US" dirty="0"/>
              <a:t>, notebooks and temporary tattoos!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6653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lIns="39128" tIns="19564" rIns="39128" bIns="19564"/>
          <a:lstStyle/>
          <a:p>
            <a:r>
              <a:rPr lang="en-US" dirty="0"/>
              <a:t>A corporate partner offered ActionAid some free temporary space on Carnaby street.. And they opened a Temporary tattoo studio!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839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lIns="39128" tIns="19564" rIns="39128" bIns="19564"/>
          <a:lstStyle/>
          <a:p>
            <a:r>
              <a:rPr lang="en-US" dirty="0"/>
              <a:t>The reason this campaign is so clever is simple – Those with tattoos have felt the stigma.. They have been turned down from jobs, they’ve received a world of unsolicited comments.. If I had a pound for every person who had approached me to tell me they hate my tattoos over the years, I would be rich! But tattoos themselves give confidence, a sense of identity and many people claim they help them feel ‘their true selves’</a:t>
            </a:r>
          </a:p>
          <a:p>
            <a:r>
              <a:rPr lang="en-US" dirty="0"/>
              <a:t>The quotes on the left are comments regularly received by those with tattoos, and the ones on the right are from individuals with tattoos.</a:t>
            </a:r>
          </a:p>
          <a:p>
            <a:r>
              <a:rPr lang="en-US" dirty="0"/>
              <a:t>ActionAid tapped into this weird and wonderful market – and took a strong message about sense of self and identity and related it to a global movement.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9640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lIns="39128" tIns="19564" rIns="39128" bIns="19564"/>
          <a:lstStyle/>
          <a:p>
            <a:r>
              <a:rPr lang="en-US" dirty="0"/>
              <a:t>So who were their audience – not your typical 50+ homeowner – but a demographic dubbed ‘superheroes’ these make up 11% of </a:t>
            </a:r>
            <a:r>
              <a:rPr lang="en-US" dirty="0" err="1"/>
              <a:t>actionaids</a:t>
            </a:r>
            <a:r>
              <a:rPr lang="en-US" dirty="0"/>
              <a:t> supporters.. They are younger, more engaged and passionate about change!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3948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lIns="39128" tIns="19564" rIns="39128" bIns="19564"/>
          <a:lstStyle/>
          <a:p>
            <a:r>
              <a:rPr lang="en-US" dirty="0"/>
              <a:t>So it’s a bit more risqué than a door drop – sure, but what was the publics reaction? –Overwhelmingly positive, this engaged celebrities, as well as the public!</a:t>
            </a:r>
          </a:p>
          <a:p>
            <a:r>
              <a:rPr lang="en-US" dirty="0"/>
              <a:t>Social media played a huge part in promoting the campaign, as this is where their audience can be found.. Overwhelmingly positive,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3247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anchor="t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51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3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3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95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Image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Image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3" name="Image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9FD95-086F-282B-820C-8CDAD4A6EE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8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8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8665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0070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52" r:id="rId3"/>
    <p:sldLayoutId id="2147483653" r:id="rId4"/>
    <p:sldLayoutId id="2147483664" r:id="rId5"/>
    <p:sldLayoutId id="2147483667" r:id="rId6"/>
    <p:sldLayoutId id="2147483668" r:id="rId7"/>
    <p:sldLayoutId id="2147483669" r:id="rId8"/>
    <p:sldLayoutId id="2147483673" r:id="rId9"/>
    <p:sldLayoutId id="2147483670" r:id="rId10"/>
    <p:sldLayoutId id="2147483671" r:id="rId11"/>
    <p:sldLayoutId id="2147483655" r:id="rId12"/>
    <p:sldLayoutId id="2147483674" r:id="rId13"/>
    <p:sldLayoutId id="2147483675" r:id="rId14"/>
    <p:sldLayoutId id="2147483676" r:id="rId15"/>
    <p:sldLayoutId id="2147483654" r:id="rId16"/>
    <p:sldLayoutId id="2147483656" r:id="rId17"/>
    <p:sldLayoutId id="2147483657" r:id="rId18"/>
    <p:sldLayoutId id="2147483658" r:id="rId19"/>
    <p:sldLayoutId id="2147483659" r:id="rId20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tm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C1060B-300F-3CE3-E5AA-D8E29791C9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Rachael Moore</a:t>
            </a:r>
          </a:p>
          <a:p>
            <a:endParaRPr lang="en-US" dirty="0"/>
          </a:p>
        </p:txBody>
      </p:sp>
      <p:pic>
        <p:nvPicPr>
          <p:cNvPr id="7" name="Picture 6" descr="A picture containing text, tree, sign, green&#10;&#10;Description automatically generated">
            <a:extLst>
              <a:ext uri="{FF2B5EF4-FFF2-40B4-BE49-F238E27FC236}">
                <a16:creationId xmlns:a16="http://schemas.microsoft.com/office/drawing/2014/main" id="{BC46FB1C-7653-3D9E-6652-98847D55B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00075"/>
            <a:ext cx="12515850" cy="8343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E6F2C9-EA26-9268-A5EA-3D3B14CA0088}"/>
              </a:ext>
            </a:extLst>
          </p:cNvPr>
          <p:cNvSpPr txBox="1"/>
          <p:nvPr/>
        </p:nvSpPr>
        <p:spPr>
          <a:xfrm>
            <a:off x="8923655" y="6067425"/>
            <a:ext cx="287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dern Love Grunge" panose="020B0604020202020204" pitchFamily="82" charset="0"/>
                <a:ea typeface="Cambria Math" panose="02040503050406030204" pitchFamily="18" charset="0"/>
              </a:rPr>
              <a:t>Rachael Moore</a:t>
            </a:r>
            <a:endParaRPr lang="en-GB" sz="2800" dirty="0">
              <a:solidFill>
                <a:schemeClr val="bg1"/>
              </a:solidFill>
              <a:latin typeface="Modern Love Grunge" panose="020B0604020202020204" pitchFamily="82" charset="0"/>
              <a:ea typeface="Cambria Math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DBB94C-B35C-2F09-6130-B0024C080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05" y="345440"/>
            <a:ext cx="6619845" cy="87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68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343187-62CF-43AC-093B-3E0381EE8B49}"/>
              </a:ext>
            </a:extLst>
          </p:cNvPr>
          <p:cNvSpPr txBox="1"/>
          <p:nvPr/>
        </p:nvSpPr>
        <p:spPr>
          <a:xfrm>
            <a:off x="4015799" y="36986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The public reaction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864358-0F68-2A4A-9A12-446EA5D2C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020" y="1395046"/>
            <a:ext cx="3393440" cy="3393440"/>
          </a:xfrm>
          <a:prstGeom prst="rect">
            <a:avLst/>
          </a:prstGeom>
        </p:spPr>
      </p:pic>
      <p:pic>
        <p:nvPicPr>
          <p:cNvPr id="7" name="05FB4FB3-C7D1-4B37-98D7-A7262743110E">
            <a:extLst>
              <a:ext uri="{FF2B5EF4-FFF2-40B4-BE49-F238E27FC236}">
                <a16:creationId xmlns:a16="http://schemas.microsoft.com/office/drawing/2014/main" id="{B488A1E9-3499-F02A-3410-CCFACE7731B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02" y="1087121"/>
            <a:ext cx="3154799" cy="2708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F55806EC-6EFA-476B-BE78-D59794D0F040" descr="IMG_2887.jpg">
            <a:extLst>
              <a:ext uri="{FF2B5EF4-FFF2-40B4-BE49-F238E27FC236}">
                <a16:creationId xmlns:a16="http://schemas.microsoft.com/office/drawing/2014/main" id="{8448D993-A4DB-1BC4-7BBE-F850635CE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97"/>
          <a:stretch/>
        </p:blipFill>
        <p:spPr bwMode="auto">
          <a:xfrm>
            <a:off x="8534400" y="988646"/>
            <a:ext cx="3154799" cy="270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03F93483-784E-4900-8148-E3C2AADAAC52" descr="IMG_2884.jpg">
            <a:extLst>
              <a:ext uri="{FF2B5EF4-FFF2-40B4-BE49-F238E27FC236}">
                <a16:creationId xmlns:a16="http://schemas.microsoft.com/office/drawing/2014/main" id="{635EDB33-1987-A89B-94BE-25B2F9307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9" b="36667"/>
          <a:stretch/>
        </p:blipFill>
        <p:spPr bwMode="auto">
          <a:xfrm>
            <a:off x="492729" y="4023360"/>
            <a:ext cx="3174944" cy="270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9E8B17-655D-0F91-1E90-60E25A0FF4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" b="34528"/>
          <a:stretch/>
        </p:blipFill>
        <p:spPr>
          <a:xfrm>
            <a:off x="8534400" y="3957319"/>
            <a:ext cx="3171027" cy="26111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55CA51-DE5E-7E41-E318-4DA03DBA62DB}"/>
              </a:ext>
            </a:extLst>
          </p:cNvPr>
          <p:cNvSpPr txBox="1"/>
          <p:nvPr/>
        </p:nvSpPr>
        <p:spPr>
          <a:xfrm>
            <a:off x="4330613" y="554618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Modern Love Grunge" panose="04070805081005020601" pitchFamily="82" charset="0"/>
              </a:rPr>
              <a:t>#</a:t>
            </a:r>
            <a:r>
              <a:rPr lang="en-GB" sz="3600" dirty="0" err="1">
                <a:solidFill>
                  <a:srgbClr val="000000"/>
                </a:solidFill>
                <a:latin typeface="Modern Love Grunge" panose="04070805081005020601" pitchFamily="82" charset="0"/>
              </a:rPr>
              <a:t>mybodyismine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3265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AFD682-50AA-3B0A-6687-C06BF9D80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127" y="313361"/>
            <a:ext cx="5604632" cy="629292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78266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28969F-F319-E9DC-42D9-9A5AC81CB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" y="-1"/>
            <a:ext cx="12181841" cy="76136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6B9F6F-C914-03AD-A2BF-8F35E2EEB188}"/>
              </a:ext>
            </a:extLst>
          </p:cNvPr>
          <p:cNvSpPr txBox="1"/>
          <p:nvPr/>
        </p:nvSpPr>
        <p:spPr>
          <a:xfrm>
            <a:off x="5151121" y="2190532"/>
            <a:ext cx="7294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0" dirty="0">
              <a:latin typeface="Modern Love Grunge" panose="020B0604020202020204" pitchFamily="82" charset="0"/>
              <a:ea typeface="Cambria Math" panose="02040503050406030204" pitchFamily="18" charset="0"/>
            </a:endParaRPr>
          </a:p>
          <a:p>
            <a:endParaRPr lang="en-GB" sz="8000" dirty="0">
              <a:latin typeface="Modern Love Grunge" panose="020B0604020202020204" pitchFamily="82" charset="0"/>
              <a:ea typeface="Cambria Math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CD2E25-CB26-FEA7-5E2F-F7D4D1D2C745}"/>
              </a:ext>
            </a:extLst>
          </p:cNvPr>
          <p:cNvSpPr txBox="1"/>
          <p:nvPr/>
        </p:nvSpPr>
        <p:spPr>
          <a:xfrm>
            <a:off x="3044653" y="474802"/>
            <a:ext cx="6248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Modern Love Grunge" panose="04070805081005020601" pitchFamily="82" charset="0"/>
              </a:rPr>
              <a:t>	Pop up shop – Carnaby Street</a:t>
            </a:r>
          </a:p>
          <a:p>
            <a:pPr algn="ctr"/>
            <a:endParaRPr lang="en-GB" sz="2400" dirty="0">
              <a:latin typeface="Modern Love Grunge" panose="04070805081005020601" pitchFamily="82" charset="0"/>
            </a:endParaRPr>
          </a:p>
          <a:p>
            <a:pPr algn="ctr"/>
            <a:r>
              <a:rPr lang="en-GB" sz="2400" dirty="0">
                <a:latin typeface="Modern Love Grunge" panose="04070805081005020601" pitchFamily="82" charset="0"/>
              </a:rPr>
              <a:t>Donations: £1,432.50 </a:t>
            </a:r>
          </a:p>
          <a:p>
            <a:pPr algn="ctr"/>
            <a:r>
              <a:rPr lang="en-GB" sz="2400" dirty="0">
                <a:latin typeface="Modern Love Grunge" panose="04070805081005020601" pitchFamily="82" charset="0"/>
              </a:rPr>
              <a:t>Commerce: £7,114.81 </a:t>
            </a:r>
          </a:p>
        </p:txBody>
      </p:sp>
    </p:spTree>
    <p:extLst>
      <p:ext uri="{BB962C8B-B14F-4D97-AF65-F5344CB8AC3E}">
        <p14:creationId xmlns:p14="http://schemas.microsoft.com/office/powerpoint/2010/main" val="1141553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2A5FD-8790-E19E-ABC0-E788CD24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A06C8F-C9A1-73C8-E4A1-A53339744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70"/>
          <a:stretch/>
        </p:blipFill>
        <p:spPr>
          <a:xfrm>
            <a:off x="34254" y="473224"/>
            <a:ext cx="12157746" cy="62463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55F9EF-23D0-75B3-E81A-D5B00AF4C9E1}"/>
              </a:ext>
            </a:extLst>
          </p:cNvPr>
          <p:cNvSpPr txBox="1"/>
          <p:nvPr/>
        </p:nvSpPr>
        <p:spPr>
          <a:xfrm>
            <a:off x="3115773" y="138410"/>
            <a:ext cx="6248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Modern Love Grunge" panose="04070805081005020601" pitchFamily="82" charset="0"/>
              </a:rPr>
              <a:t>E-Commerce - £2,182.00 </a:t>
            </a:r>
          </a:p>
        </p:txBody>
      </p:sp>
    </p:spTree>
    <p:extLst>
      <p:ext uri="{BB962C8B-B14F-4D97-AF65-F5344CB8AC3E}">
        <p14:creationId xmlns:p14="http://schemas.microsoft.com/office/powerpoint/2010/main" val="773720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6B9F6F-C914-03AD-A2BF-8F35E2EEB188}"/>
              </a:ext>
            </a:extLst>
          </p:cNvPr>
          <p:cNvSpPr txBox="1"/>
          <p:nvPr/>
        </p:nvSpPr>
        <p:spPr>
          <a:xfrm>
            <a:off x="5151121" y="2190532"/>
            <a:ext cx="7294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0" dirty="0">
              <a:latin typeface="Modern Love Grunge" panose="020B0604020202020204" pitchFamily="82" charset="0"/>
              <a:ea typeface="Cambria Math" panose="02040503050406030204" pitchFamily="18" charset="0"/>
            </a:endParaRPr>
          </a:p>
          <a:p>
            <a:endParaRPr lang="en-GB" sz="8000" dirty="0">
              <a:latin typeface="Modern Love Grunge" panose="020B0604020202020204" pitchFamily="82" charset="0"/>
              <a:ea typeface="Cambria Math" panose="02040503050406030204" pitchFamily="18" charset="0"/>
            </a:endParaRPr>
          </a:p>
        </p:txBody>
      </p:sp>
      <p:pic>
        <p:nvPicPr>
          <p:cNvPr id="7" name="Picture 6" descr="A picture containing text, curtain&#10;&#10;Description automatically generated">
            <a:extLst>
              <a:ext uri="{FF2B5EF4-FFF2-40B4-BE49-F238E27FC236}">
                <a16:creationId xmlns:a16="http://schemas.microsoft.com/office/drawing/2014/main" id="{CFFFFCD7-E0CF-D1FB-8AE5-97111738F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1" y="-111760"/>
            <a:ext cx="12446001" cy="82968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C8E6F9-490B-64DC-8AED-8C9F2394BCF7}"/>
              </a:ext>
            </a:extLst>
          </p:cNvPr>
          <p:cNvSpPr txBox="1"/>
          <p:nvPr/>
        </p:nvSpPr>
        <p:spPr>
          <a:xfrm>
            <a:off x="2015085" y="152400"/>
            <a:ext cx="81618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 err="1">
                <a:solidFill>
                  <a:schemeClr val="bg1"/>
                </a:solidFill>
                <a:latin typeface="Modern Love Grunge" panose="04070805081005020601" pitchFamily="82" charset="0"/>
              </a:rPr>
              <a:t>Lattitude</a:t>
            </a:r>
            <a:r>
              <a:rPr lang="en-GB" sz="2400" dirty="0">
                <a:solidFill>
                  <a:schemeClr val="bg1"/>
                </a:solidFill>
                <a:latin typeface="Modern Love Grunge" panose="04070805081005020601" pitchFamily="82" charset="0"/>
              </a:rPr>
              <a:t> Festival: 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Modern Love Grunge" panose="04070805081005020601" pitchFamily="82" charset="0"/>
              </a:rPr>
              <a:t>Donations- £3k approx.. 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Modern Love Grunge" panose="04070805081005020601" pitchFamily="82" charset="0"/>
              </a:rPr>
              <a:t>Over 1200 leads (well above target)</a:t>
            </a:r>
          </a:p>
        </p:txBody>
      </p:sp>
    </p:spTree>
    <p:extLst>
      <p:ext uri="{BB962C8B-B14F-4D97-AF65-F5344CB8AC3E}">
        <p14:creationId xmlns:p14="http://schemas.microsoft.com/office/powerpoint/2010/main" val="295221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B98B1C-4127-1771-51A6-D5D66FDE1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724"/>
            <a:ext cx="12192000" cy="813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30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85B02B-03C0-0B61-9FB6-400FD2208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0" t="66326" r="3349"/>
          <a:stretch/>
        </p:blipFill>
        <p:spPr>
          <a:xfrm>
            <a:off x="3143891" y="71920"/>
            <a:ext cx="5866003" cy="23630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1A7439-2160-822A-3492-B8039DAD4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560" y="2405009"/>
            <a:ext cx="4298879" cy="429887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13817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ctionAid UK Twitter वर: &quot;Thank you @LondONtheinside for listing our # MyBodyIsMine pop-up temporary tattoo studio - we can't wait to open the  doors to the public! See the 2nd tweet in this">
            <a:extLst>
              <a:ext uri="{FF2B5EF4-FFF2-40B4-BE49-F238E27FC236}">
                <a16:creationId xmlns:a16="http://schemas.microsoft.com/office/drawing/2014/main" id="{0782EFF9-E21E-8418-550B-98AD7942A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768" y="910875"/>
            <a:ext cx="6211078" cy="482327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69ABA1-BFFD-4532-739F-3FAA68F13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020" y="346930"/>
            <a:ext cx="5602575" cy="7425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FE561A-C572-2D9F-FB6D-5F3DE676B44E}"/>
              </a:ext>
            </a:extLst>
          </p:cNvPr>
          <p:cNvSpPr txBox="1"/>
          <p:nvPr/>
        </p:nvSpPr>
        <p:spPr>
          <a:xfrm>
            <a:off x="2781846" y="5411450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20871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23386C-4B37-9FB9-502C-0B6F6EAE2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200" y="2551430"/>
            <a:ext cx="5999336" cy="427115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8FDF58-C5EC-3796-38D1-3CCBFCC1A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337" y="303530"/>
            <a:ext cx="9839325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20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2A5FD-8790-E19E-ABC0-E788CD24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757DDB-E525-9A85-8706-736389BDB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843641" cy="85666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1D1B31-4D77-EC1F-8960-8B4A31A8F6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733"/>
          <a:stretch/>
        </p:blipFill>
        <p:spPr>
          <a:xfrm>
            <a:off x="1736559" y="236305"/>
            <a:ext cx="9370520" cy="180825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09293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89F02-7C80-444C-16BE-4253D12E9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D79F70-4BDD-5E8E-A530-CABF9759603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12F59-DF84-4AC4-A9B7-0747DD2ED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0C21F-921A-1DC4-7217-E29F1243E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E8CB7-E539-5C3A-55EC-04B456588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A2FC29-8884-437C-F9C7-2C1BFA8B1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" y="0"/>
            <a:ext cx="12262003" cy="7017249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67E0D9BA-F48B-8B79-7F85-0D9B8C96B135}"/>
              </a:ext>
            </a:extLst>
          </p:cNvPr>
          <p:cNvSpPr/>
          <p:nvPr/>
        </p:nvSpPr>
        <p:spPr>
          <a:xfrm>
            <a:off x="1366463" y="749256"/>
            <a:ext cx="4133110" cy="969689"/>
          </a:xfrm>
          <a:prstGeom prst="rightArrow">
            <a:avLst/>
          </a:prstGeom>
          <a:solidFill>
            <a:srgbClr val="DF8C8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15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C5C4B1-A275-2F2B-17B3-A4EF60EAD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45440"/>
            <a:ext cx="12192000" cy="81279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F646C9-4283-5394-0A52-2695FAE82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7080CA-B5EE-4754-1490-A01849047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05" y="594360"/>
            <a:ext cx="5602575" cy="7425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E395F3-EF35-2677-D671-4FA779661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817" y="2276670"/>
            <a:ext cx="6791325" cy="356544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75277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2CD9E4-F360-48BD-CF70-225FAAC81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46001" cy="7008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6B9F6F-C914-03AD-A2BF-8F35E2EEB188}"/>
              </a:ext>
            </a:extLst>
          </p:cNvPr>
          <p:cNvSpPr txBox="1"/>
          <p:nvPr/>
        </p:nvSpPr>
        <p:spPr>
          <a:xfrm>
            <a:off x="5151121" y="2190532"/>
            <a:ext cx="7294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0" dirty="0">
              <a:latin typeface="Modern Love Grunge" panose="020B0604020202020204" pitchFamily="82" charset="0"/>
              <a:ea typeface="Cambria Math" panose="02040503050406030204" pitchFamily="18" charset="0"/>
            </a:endParaRPr>
          </a:p>
          <a:p>
            <a:endParaRPr lang="en-GB" sz="8000" dirty="0">
              <a:latin typeface="Modern Love Grunge" panose="020B0604020202020204" pitchFamily="82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89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2A5FD-8790-E19E-ABC0-E788CD24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14FD0B-3A5A-363B-8EB5-C1343B4D1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163" y="-1419226"/>
            <a:ext cx="12506325" cy="866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35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F445A6-F69A-9CC2-791B-70452F5E2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974066-F195-52B9-5EBA-5C44BCF5B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-424383"/>
            <a:ext cx="11795760" cy="853714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5EF48F-B89C-83B9-8731-59F3D39E2A4A}"/>
              </a:ext>
            </a:extLst>
          </p:cNvPr>
          <p:cNvSpPr txBox="1"/>
          <p:nvPr/>
        </p:nvSpPr>
        <p:spPr>
          <a:xfrm>
            <a:off x="3048000" y="24041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	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Why its so clever!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407513-5D17-2BBF-4FDB-4E407C8DEED7}"/>
              </a:ext>
            </a:extLst>
          </p:cNvPr>
          <p:cNvSpPr txBox="1"/>
          <p:nvPr/>
        </p:nvSpPr>
        <p:spPr>
          <a:xfrm>
            <a:off x="-91440" y="731519"/>
            <a:ext cx="28498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	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“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you’ll never get a job looking </a:t>
            </a:r>
            <a:r>
              <a:rPr lang="en-GB" sz="2400" dirty="0">
                <a:latin typeface="Modern Love Grunge" panose="04070805081005020601" pitchFamily="82" charset="0"/>
              </a:rPr>
              <a:t>like that”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dern Love Grunge" panose="04070805081005020601" pitchFamily="8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542E7B-F10A-0658-B727-F05C0BA391C3}"/>
              </a:ext>
            </a:extLst>
          </p:cNvPr>
          <p:cNvSpPr txBox="1"/>
          <p:nvPr/>
        </p:nvSpPr>
        <p:spPr>
          <a:xfrm>
            <a:off x="3591560" y="5362356"/>
            <a:ext cx="2565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“you’ve ruined your body</a:t>
            </a:r>
            <a:r>
              <a:rPr lang="en-GB" sz="2400" dirty="0">
                <a:latin typeface="Modern Love Grunge" panose="04070805081005020601" pitchFamily="82" charset="0"/>
              </a:rPr>
              <a:t>”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dern Love Grunge" panose="04070805081005020601" pitchFamily="8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4D630D-F61B-A06B-0071-81CE298BD65F}"/>
              </a:ext>
            </a:extLst>
          </p:cNvPr>
          <p:cNvSpPr txBox="1"/>
          <p:nvPr/>
        </p:nvSpPr>
        <p:spPr>
          <a:xfrm>
            <a:off x="-396240" y="4485192"/>
            <a:ext cx="32461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“what will you look like on your wedding day</a:t>
            </a:r>
            <a:r>
              <a:rPr lang="en-GB" sz="2400" dirty="0">
                <a:latin typeface="Modern Love Grunge" panose="04070805081005020601" pitchFamily="82" charset="0"/>
              </a:rPr>
              <a:t>”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dern Love Grunge" panose="04070805081005020601" pitchFamily="82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D30613-1D4B-EB3C-E0A7-1BB6E73DCFFF}"/>
              </a:ext>
            </a:extLst>
          </p:cNvPr>
          <p:cNvSpPr txBox="1"/>
          <p:nvPr/>
        </p:nvSpPr>
        <p:spPr>
          <a:xfrm>
            <a:off x="9456420" y="731519"/>
            <a:ext cx="2758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“my tattoos give me confidence</a:t>
            </a:r>
            <a:r>
              <a:rPr lang="en-GB" sz="2400" dirty="0">
                <a:latin typeface="Modern Love Grunge" panose="04070805081005020601" pitchFamily="82" charset="0"/>
              </a:rPr>
              <a:t>”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dern Love Grunge" panose="04070805081005020601" pitchFamily="8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0AE2E8-14EB-4ED1-DBC6-84C8EE910E30}"/>
              </a:ext>
            </a:extLst>
          </p:cNvPr>
          <p:cNvSpPr txBox="1"/>
          <p:nvPr/>
        </p:nvSpPr>
        <p:spPr>
          <a:xfrm>
            <a:off x="6096000" y="5223857"/>
            <a:ext cx="2301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“this is who I am</a:t>
            </a:r>
            <a:r>
              <a:rPr lang="en-GB" sz="2400" dirty="0">
                <a:latin typeface="Modern Love Grunge" panose="04070805081005020601" pitchFamily="82" charset="0"/>
              </a:rPr>
              <a:t>”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dern Love Grunge" panose="04070805081005020601" pitchFamily="8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9261BD-8525-06C3-94EF-812C5968D778}"/>
              </a:ext>
            </a:extLst>
          </p:cNvPr>
          <p:cNvSpPr txBox="1"/>
          <p:nvPr/>
        </p:nvSpPr>
        <p:spPr>
          <a:xfrm>
            <a:off x="9631680" y="4392860"/>
            <a:ext cx="2301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“I am reclaiming my body</a:t>
            </a:r>
            <a:r>
              <a:rPr lang="en-GB" sz="2400" dirty="0">
                <a:latin typeface="Modern Love Grunge" panose="04070805081005020601" pitchFamily="82" charset="0"/>
              </a:rPr>
              <a:t>”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dern Love Grunge" panose="04070805081005020601" pitchFamily="82" charset="0"/>
              <a:ea typeface="+mn-ea"/>
              <a:cs typeface="+mn-cs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516ED4AE-25C1-683B-DF74-BB35AC22E04C}"/>
              </a:ext>
            </a:extLst>
          </p:cNvPr>
          <p:cNvSpPr/>
          <p:nvPr/>
        </p:nvSpPr>
        <p:spPr>
          <a:xfrm rot="850088">
            <a:off x="4608988" y="1782088"/>
            <a:ext cx="2913065" cy="260798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A36F21-F4E3-A0FC-C199-338E2302BAE4}"/>
              </a:ext>
            </a:extLst>
          </p:cNvPr>
          <p:cNvSpPr txBox="1"/>
          <p:nvPr/>
        </p:nvSpPr>
        <p:spPr>
          <a:xfrm>
            <a:off x="4897178" y="2437216"/>
            <a:ext cx="24531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35% of 25 – 39 year olds in the UK are tattooed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dern Love Grunge" panose="04070805081005020601" pitchFamily="82" charset="0"/>
              <a:ea typeface="+mn-ea"/>
              <a:cs typeface="+mn-cs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41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4C8289-70CA-4474-B0C9-248055DD6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333" y="2570612"/>
            <a:ext cx="6260317" cy="419594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269D3A5-1C8D-715E-A6DB-402606D75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6350"/>
            <a:ext cx="61976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0C8051-B055-9E0C-42CF-CC5F8AD1FF56}"/>
              </a:ext>
            </a:extLst>
          </p:cNvPr>
          <p:cNvSpPr txBox="1"/>
          <p:nvPr/>
        </p:nvSpPr>
        <p:spPr>
          <a:xfrm>
            <a:off x="5925333" y="7583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	</a:t>
            </a:r>
            <a:r>
              <a:rPr lang="en-GB" sz="3600" dirty="0">
                <a:solidFill>
                  <a:srgbClr val="000000"/>
                </a:solidFill>
                <a:latin typeface="Modern Love Grunge" panose="04070805081005020601" pitchFamily="82" charset="0"/>
              </a:rPr>
              <a:t>The target audience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dern Love Grunge" panose="04070805081005020601" pitchFamily="82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22D45D-7182-B53A-0669-E52CBCD1D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150" y="4707690"/>
            <a:ext cx="3086100" cy="205887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94722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-Color-Block_Win32_jx_v9.potx" id="{B1D493D9-AF74-4AD6-8F0C-5B1308D7041B}" vid="{1AA99070-5A1F-42D2-9F5B-E7354C9646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{7F4B6DD1-19C9-4646-B5D3-7F0EF6F4B8F0}tf78438558_win32</Template>
  <TotalTime>2778</TotalTime>
  <Words>688</Words>
  <Application>Microsoft Office PowerPoint</Application>
  <PresentationFormat>Widescreen</PresentationFormat>
  <Paragraphs>46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Calibri</vt:lpstr>
      <vt:lpstr>Modern Love Grunge</vt:lpstr>
      <vt:lpstr>Sabon Next LT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Rachael Moore</dc:creator>
  <cp:lastModifiedBy>Rachael Moore</cp:lastModifiedBy>
  <cp:revision>1</cp:revision>
  <cp:lastPrinted>2022-11-08T01:07:57Z</cp:lastPrinted>
  <dcterms:created xsi:type="dcterms:W3CDTF">2022-11-04T00:11:15Z</dcterms:created>
  <dcterms:modified xsi:type="dcterms:W3CDTF">2022-11-08T13:36:44Z</dcterms:modified>
</cp:coreProperties>
</file>