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3B72E-8E5F-984D-9C3F-946A9EC09B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DF1A7-F8C9-9448-9D5B-3180E636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can see here is the just the tip of a very fat iceberg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DF1A7-F8C9-9448-9D5B-3180E636F4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can see here is the just the tip of a very fat iceberg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DF1A7-F8C9-9448-9D5B-3180E636F4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979B-10DE-53FB-3238-FDE122C70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E208A-21BB-60C2-5F90-40D3E2492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73DA0-3460-81F6-9229-B505EB99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58E9A-AF46-FB79-15E7-810A9C18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A472-4501-3901-8B1A-C8D8648B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6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479F-A05E-95BC-8F05-928FE57C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983B3-0844-2791-D419-C7ED7F576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A6B1E-37CE-F26D-92D4-ACDD37F7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56215-7DE2-CADF-6984-5DFF76AC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763BF-D7C7-DFC6-27EB-ECA98E01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1134B-E565-2D69-7C66-2A01BE70F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F9198-75D4-4315-0C59-697E35692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3E89E-8C5B-6486-A4D2-7AEC8BDB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E800E-65C8-E86B-2157-ED8F8FD8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62C8-232D-2F23-8490-1EFC5770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A8F3-42D7-91D5-B653-ED03B2FD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0124-CBE6-88BD-D5BC-A2FFA5985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9BDCF-4CE0-E988-75CF-7446EEA1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49CAF-41C7-70A1-912B-18EBA48F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61B2-4241-EDD1-77D5-3ABD2C31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A4EF-A26E-B53A-258F-47A61E58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E1CA0-B42B-1396-1376-0ECECB90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0C02A-DF66-246F-3F60-A791437F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BCCA0-D1D2-CB74-50BC-302886AF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FBBC-C8C1-DC11-D694-0D9F8F42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9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4B06-E275-8FCF-4423-2CE0DE7F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79443-51E8-F5CC-2CE3-A4A55DEC0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CAE9A-45A4-80CB-6ED9-3985B0012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1B9A6-961A-F5BF-C090-300DF4A7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B80D6-D476-5A4E-24C2-8CDF74F9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8AF9-A53C-8AA9-3A32-E6E8E8CD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102C-6330-D081-ED29-638F3BEE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F4419-782E-DB5B-DACC-5C181CAFC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C72D-9D13-63D3-54A1-3B8A0A5B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BB671-E81C-0690-CE87-B75261E01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C27FB-7D7B-FBFC-0444-93F6D9B5A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C6301-4CCE-8687-487F-6FB487E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8D712-8AC7-48F3-4E4C-4579CC72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FB404-B93D-A13D-0B77-D8616BDB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A26F-E0CB-921A-1F9A-70EBA504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FE7A6-381B-15F3-7D19-AC560A9E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E6C93-04C1-C549-8467-6A6A32DA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7B8C6-362A-8BF3-1397-DECCD080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5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62519-9909-BABB-403A-9CBC746D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B1824-4BD9-7ACC-D064-630FDFCD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F9AC0-2F0E-18B7-C7EF-E41CD0E6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C3D2-3133-5CB0-E1E8-61E82C97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D491E-7916-6C31-A846-D236DB6FA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DAA3C-5AD7-7DE9-C906-311E6BF6E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65DA9-E87C-6E32-5548-3480FBE3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D7808-C8A9-1B5B-BB27-B1EA0740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994DF-0676-5CBA-CAE2-4C5F8211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5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3789-BB7C-7AD0-39E6-C9AEC31D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D9A309-2198-DB35-F4D6-5E67701CE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D0222-2956-461D-C74F-B1EF34DE3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CD4CB-6A7D-874E-379B-C809CDA6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838B3-30F7-6C5C-553D-0741E92C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EF958-1BDC-7D22-9B86-2F66A5C6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7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BD208-9624-3602-E1F9-A9F49A97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0D0D4-1E7B-6795-C90D-91BD0B3F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69EF-F4C4-2999-B322-6FE363625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1A253-0B49-3541-A76E-FBE0095D7D63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451E5-2317-9B12-243E-A3AE3670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1EAF6-DF6A-EACC-3F51-337B9B72F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DBC4-356A-9C4E-8F4D-FC4AAE6A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amadan Begins on a Crescent Moon, Ushering in a Holy Month of Fasting and  Kindness | KQED">
            <a:extLst>
              <a:ext uri="{FF2B5EF4-FFF2-40B4-BE49-F238E27FC236}">
                <a16:creationId xmlns:a16="http://schemas.microsoft.com/office/drawing/2014/main" id="{A183DC5B-9E3B-0967-D86E-C52683189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438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C1F21-22E2-F823-055A-23A9D486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31" y="2402091"/>
            <a:ext cx="11739338" cy="2900929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Light" panose="020B04020202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I wish I’d thought of doing Ramadan the right way</a:t>
            </a:r>
          </a:p>
        </p:txBody>
      </p:sp>
    </p:spTree>
    <p:extLst>
      <p:ext uri="{BB962C8B-B14F-4D97-AF65-F5344CB8AC3E}">
        <p14:creationId xmlns:p14="http://schemas.microsoft.com/office/powerpoint/2010/main" val="238403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ery Gift Counts UNHCR campaign">
            <a:extLst>
              <a:ext uri="{FF2B5EF4-FFF2-40B4-BE49-F238E27FC236}">
                <a16:creationId xmlns:a16="http://schemas.microsoft.com/office/drawing/2014/main" id="{4A4A9931-1AA8-F63C-1F98-0A77CFEE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594" y="0"/>
            <a:ext cx="12963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16A60-0D73-D04F-8FCB-72290B9B2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7308" y="0"/>
            <a:ext cx="13532476" cy="69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2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9D0BDC6-E112-76CB-D36D-DCB301A3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CACC75-BF2A-95C2-49EA-32C19175AB59}"/>
              </a:ext>
            </a:extLst>
          </p:cNvPr>
          <p:cNvSpPr/>
          <p:nvPr/>
        </p:nvSpPr>
        <p:spPr>
          <a:xfrm>
            <a:off x="7352270" y="0"/>
            <a:ext cx="4839730" cy="6854825"/>
          </a:xfrm>
          <a:prstGeom prst="rect">
            <a:avLst/>
          </a:prstGeom>
          <a:solidFill>
            <a:schemeClr val="tx1">
              <a:alpha val="4615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66E96-D153-0727-21C6-C6C11AA0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983" y="412363"/>
            <a:ext cx="4028303" cy="6030098"/>
          </a:xfrm>
        </p:spPr>
        <p:txBody>
          <a:bodyPr>
            <a:no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Since its global launch three years ago, the annual campaign has raised more than US$106 million</a:t>
            </a:r>
            <a:endParaRPr lang="en-US" dirty="0">
              <a:solidFill>
                <a:schemeClr val="bg1"/>
              </a:solidFill>
              <a:latin typeface="Avenir Boo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2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0FD731-4250-53CF-F106-06DB0A082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9" y="1099752"/>
            <a:ext cx="11600519" cy="48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721DF74-96A7-914E-705B-C1D4EFE3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617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C1F21-22E2-F823-055A-23A9D486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860" y="614099"/>
            <a:ext cx="5079046" cy="5629801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venir Light" panose="020B04020202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Not just another fundraising appeal</a:t>
            </a:r>
          </a:p>
        </p:txBody>
      </p:sp>
    </p:spTree>
    <p:extLst>
      <p:ext uri="{BB962C8B-B14F-4D97-AF65-F5344CB8AC3E}">
        <p14:creationId xmlns:p14="http://schemas.microsoft.com/office/powerpoint/2010/main" val="320422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isha, 10, and Ahmed, 8, walk home with their aunt Huda before the recent closure of schools due to COVID-19.">
            <a:extLst>
              <a:ext uri="{FF2B5EF4-FFF2-40B4-BE49-F238E27FC236}">
                <a16:creationId xmlns:a16="http://schemas.microsoft.com/office/drawing/2014/main" id="{45E573BA-C317-8E8D-AA52-0904C3D0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C33788-D01B-0C3C-2C27-AF08A24C6F2E}"/>
              </a:ext>
            </a:extLst>
          </p:cNvPr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chemeClr val="tx1">
              <a:alpha val="4615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D0992-9BAC-FA20-19DF-794DFD8D5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en-US" sz="8400" dirty="0">
                <a:solidFill>
                  <a:schemeClr val="bg1"/>
                </a:solidFill>
                <a:latin typeface="Avenir Book" panose="02000503020000020003" pitchFamily="2" charset="0"/>
              </a:rPr>
              <a:t>3 years of research</a:t>
            </a:r>
          </a:p>
          <a:p>
            <a:pPr marL="0" indent="0">
              <a:lnSpc>
                <a:spcPct val="270000"/>
              </a:lnSpc>
              <a:buNone/>
            </a:pPr>
            <a:r>
              <a:rPr lang="en-US" sz="8400" dirty="0">
                <a:solidFill>
                  <a:schemeClr val="bg1"/>
                </a:solidFill>
                <a:latin typeface="Avenir Book" panose="02000503020000020003" pitchFamily="2" charset="0"/>
              </a:rPr>
              <a:t>Full backing at all levels across the </a:t>
            </a:r>
            <a:r>
              <a:rPr lang="en-US" sz="8400" dirty="0" err="1">
                <a:solidFill>
                  <a:schemeClr val="bg1"/>
                </a:solidFill>
                <a:latin typeface="Avenir Book" panose="02000503020000020003" pitchFamily="2" charset="0"/>
              </a:rPr>
              <a:t>organisation</a:t>
            </a:r>
            <a:endParaRPr lang="en-US" sz="8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lnSpc>
                <a:spcPct val="270000"/>
              </a:lnSpc>
              <a:buNone/>
            </a:pPr>
            <a:r>
              <a:rPr lang="en-US" sz="8400" dirty="0">
                <a:solidFill>
                  <a:schemeClr val="bg1"/>
                </a:solidFill>
                <a:latin typeface="Avenir Book" panose="02000503020000020003" pitchFamily="2" charset="0"/>
              </a:rPr>
              <a:t>Islamic philanthropy is a full strategic aim</a:t>
            </a:r>
          </a:p>
          <a:p>
            <a:pPr marL="0" indent="0">
              <a:lnSpc>
                <a:spcPct val="270000"/>
              </a:lnSpc>
              <a:buNone/>
            </a:pPr>
            <a:r>
              <a:rPr lang="en-US" sz="8400" dirty="0">
                <a:solidFill>
                  <a:schemeClr val="bg1"/>
                </a:solidFill>
                <a:latin typeface="Avenir Book" panose="02000503020000020003" pitchFamily="2" charset="0"/>
              </a:rPr>
              <a:t>Gold standard in Zakat</a:t>
            </a:r>
          </a:p>
          <a:p>
            <a:pPr marL="0" indent="0">
              <a:lnSpc>
                <a:spcPct val="270000"/>
              </a:lnSpc>
              <a:buNone/>
            </a:pPr>
            <a:r>
              <a:rPr lang="en-US" sz="8400" dirty="0">
                <a:solidFill>
                  <a:schemeClr val="bg1"/>
                </a:solidFill>
                <a:latin typeface="Avenir Book" panose="02000503020000020003" pitchFamily="2" charset="0"/>
              </a:rPr>
              <a:t>Fully endorsed and trusted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ery Gift Counts UNHCR campaign">
            <a:extLst>
              <a:ext uri="{FF2B5EF4-FFF2-40B4-BE49-F238E27FC236}">
                <a16:creationId xmlns:a16="http://schemas.microsoft.com/office/drawing/2014/main" id="{4A4A9931-1AA8-F63C-1F98-0A77CFEE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594" y="0"/>
            <a:ext cx="12963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5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93</Words>
  <Application>Microsoft Macintosh PowerPoint</Application>
  <PresentationFormat>Widescreen</PresentationFormat>
  <Paragraphs>12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Book</vt:lpstr>
      <vt:lpstr>Avenir Light</vt:lpstr>
      <vt:lpstr>Calibri</vt:lpstr>
      <vt:lpstr>Calibri Light</vt:lpstr>
      <vt:lpstr>Office Theme</vt:lpstr>
      <vt:lpstr>I wish I’d thought of doing Ramadan the right way</vt:lpstr>
      <vt:lpstr>PowerPoint Presentation</vt:lpstr>
      <vt:lpstr>Since its global launch three years ago, the annual campaign has raised more than US$106 million</vt:lpstr>
      <vt:lpstr>PowerPoint Presentation</vt:lpstr>
      <vt:lpstr>Not just another fundraising appeal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wish I’d thought of doing Ramadan the right way</dc:title>
  <dc:creator>Deniz Hassan</dc:creator>
  <cp:lastModifiedBy>Deniz Hassan</cp:lastModifiedBy>
  <cp:revision>1</cp:revision>
  <dcterms:created xsi:type="dcterms:W3CDTF">2022-11-07T10:05:35Z</dcterms:created>
  <dcterms:modified xsi:type="dcterms:W3CDTF">2022-11-07T11:37:15Z</dcterms:modified>
</cp:coreProperties>
</file>