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327887-01FC-4D3B-9451-FE4123796066}" v="1" dt="2023-06-19T07:53:18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513" autoAdjust="0"/>
  </p:normalViewPr>
  <p:slideViewPr>
    <p:cSldViewPr snapToGrid="0">
      <p:cViewPr varScale="1">
        <p:scale>
          <a:sx n="66" d="100"/>
          <a:sy n="66" d="100"/>
        </p:scale>
        <p:origin x="13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i Field" userId="0110f28a-7dd0-4eff-bf22-a2b06c229913" providerId="ADAL" clId="{BA327887-01FC-4D3B-9451-FE4123796066}"/>
    <pc:docChg chg="undo custSel modSld">
      <pc:chgData name="Gabi Field" userId="0110f28a-7dd0-4eff-bf22-a2b06c229913" providerId="ADAL" clId="{BA327887-01FC-4D3B-9451-FE4123796066}" dt="2023-06-19T07:59:38.780" v="246" actId="1076"/>
      <pc:docMkLst>
        <pc:docMk/>
      </pc:docMkLst>
      <pc:sldChg chg="modSp mod">
        <pc:chgData name="Gabi Field" userId="0110f28a-7dd0-4eff-bf22-a2b06c229913" providerId="ADAL" clId="{BA327887-01FC-4D3B-9451-FE4123796066}" dt="2023-06-19T07:52:11.790" v="0" actId="1076"/>
        <pc:sldMkLst>
          <pc:docMk/>
          <pc:sldMk cId="1401883271" sldId="257"/>
        </pc:sldMkLst>
        <pc:spChg chg="mod">
          <ac:chgData name="Gabi Field" userId="0110f28a-7dd0-4eff-bf22-a2b06c229913" providerId="ADAL" clId="{BA327887-01FC-4D3B-9451-FE4123796066}" dt="2023-06-19T07:52:11.790" v="0" actId="1076"/>
          <ac:spMkLst>
            <pc:docMk/>
            <pc:sldMk cId="1401883271" sldId="257"/>
            <ac:spMk id="3" creationId="{063EE17E-86DA-75BB-024F-338642AD2C16}"/>
          </ac:spMkLst>
        </pc:spChg>
      </pc:sldChg>
      <pc:sldChg chg="modSp mod">
        <pc:chgData name="Gabi Field" userId="0110f28a-7dd0-4eff-bf22-a2b06c229913" providerId="ADAL" clId="{BA327887-01FC-4D3B-9451-FE4123796066}" dt="2023-06-19T07:52:30.760" v="19" actId="20577"/>
        <pc:sldMkLst>
          <pc:docMk/>
          <pc:sldMk cId="4285378407" sldId="258"/>
        </pc:sldMkLst>
        <pc:spChg chg="mod">
          <ac:chgData name="Gabi Field" userId="0110f28a-7dd0-4eff-bf22-a2b06c229913" providerId="ADAL" clId="{BA327887-01FC-4D3B-9451-FE4123796066}" dt="2023-06-19T07:52:20.584" v="1" actId="1076"/>
          <ac:spMkLst>
            <pc:docMk/>
            <pc:sldMk cId="4285378407" sldId="258"/>
            <ac:spMk id="2" creationId="{21FF51D3-AB29-F85E-7EB7-02F790EAC219}"/>
          </ac:spMkLst>
        </pc:spChg>
        <pc:spChg chg="mod">
          <ac:chgData name="Gabi Field" userId="0110f28a-7dd0-4eff-bf22-a2b06c229913" providerId="ADAL" clId="{BA327887-01FC-4D3B-9451-FE4123796066}" dt="2023-06-19T07:52:30.760" v="19" actId="20577"/>
          <ac:spMkLst>
            <pc:docMk/>
            <pc:sldMk cId="4285378407" sldId="258"/>
            <ac:spMk id="3" creationId="{063EE17E-86DA-75BB-024F-338642AD2C16}"/>
          </ac:spMkLst>
        </pc:spChg>
      </pc:sldChg>
      <pc:sldChg chg="addSp modSp mod">
        <pc:chgData name="Gabi Field" userId="0110f28a-7dd0-4eff-bf22-a2b06c229913" providerId="ADAL" clId="{BA327887-01FC-4D3B-9451-FE4123796066}" dt="2023-06-19T07:59:38.780" v="246" actId="1076"/>
        <pc:sldMkLst>
          <pc:docMk/>
          <pc:sldMk cId="3249344582" sldId="259"/>
        </pc:sldMkLst>
        <pc:spChg chg="mod">
          <ac:chgData name="Gabi Field" userId="0110f28a-7dd0-4eff-bf22-a2b06c229913" providerId="ADAL" clId="{BA327887-01FC-4D3B-9451-FE4123796066}" dt="2023-06-19T07:53:32.654" v="24" actId="1076"/>
          <ac:spMkLst>
            <pc:docMk/>
            <pc:sldMk cId="3249344582" sldId="259"/>
            <ac:spMk id="2" creationId="{21FF51D3-AB29-F85E-7EB7-02F790EAC219}"/>
          </ac:spMkLst>
        </pc:spChg>
        <pc:spChg chg="add mod">
          <ac:chgData name="Gabi Field" userId="0110f28a-7dd0-4eff-bf22-a2b06c229913" providerId="ADAL" clId="{BA327887-01FC-4D3B-9451-FE4123796066}" dt="2023-06-19T07:59:38.780" v="246" actId="1076"/>
          <ac:spMkLst>
            <pc:docMk/>
            <pc:sldMk cId="3249344582" sldId="259"/>
            <ac:spMk id="3" creationId="{C92F8600-9407-0B70-D313-461FE6C078D5}"/>
          </ac:spMkLst>
        </pc:spChg>
        <pc:picChg chg="mod">
          <ac:chgData name="Gabi Field" userId="0110f28a-7dd0-4eff-bf22-a2b06c229913" providerId="ADAL" clId="{BA327887-01FC-4D3B-9451-FE4123796066}" dt="2023-06-19T07:53:24.286" v="22" actId="1076"/>
          <ac:picMkLst>
            <pc:docMk/>
            <pc:sldMk cId="3249344582" sldId="259"/>
            <ac:picMk id="4" creationId="{37C53424-196F-18EC-3976-A6EE373B8F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88E1C-57D9-4A04-BF5B-FA395FBD08F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D0ABE-5C47-4F8D-827B-1BDA80BC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837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D0ABE-5C47-4F8D-827B-1BDA80BCC98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553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did I know I was ready</a:t>
            </a:r>
          </a:p>
          <a:p>
            <a:r>
              <a:rPr lang="en-GB" dirty="0"/>
              <a:t>Did I have concerns beforehand</a:t>
            </a:r>
          </a:p>
          <a:p>
            <a:r>
              <a:rPr lang="en-GB" dirty="0"/>
              <a:t>Advice on securing that first role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D0ABE-5C47-4F8D-827B-1BDA80BCC98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49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65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0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7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8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4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8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6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9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6/19/2023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641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37C53424-196F-18EC-3976-A6EE373B8F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14634" r="-1" b="1074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1FF51D3-AB29-F85E-7EB7-02F790EAC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Step up in your Leadership Development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EE17E-86DA-75BB-024F-338642AD2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Gabi Field</a:t>
            </a:r>
          </a:p>
          <a:p>
            <a:r>
              <a:rPr lang="en-GB" dirty="0">
                <a:solidFill>
                  <a:srgbClr val="FFFFFF"/>
                </a:solidFill>
              </a:rPr>
              <a:t>Outgoing Director of Fundraising and Communications at Refuge</a:t>
            </a:r>
          </a:p>
          <a:p>
            <a:r>
              <a:rPr lang="en-GB" dirty="0">
                <a:solidFill>
                  <a:srgbClr val="FFFFFF"/>
                </a:solidFill>
              </a:rPr>
              <a:t>LinkedIn- </a:t>
            </a:r>
            <a:r>
              <a:rPr lang="en-GB" dirty="0" err="1">
                <a:solidFill>
                  <a:srgbClr val="FFFFFF"/>
                </a:solidFill>
              </a:rPr>
              <a:t>gabi_fundraiser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6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37C53424-196F-18EC-3976-A6EE373B8F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14634" r="-1" b="1074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1FF51D3-AB29-F85E-7EB7-02F790EAC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406400"/>
            <a:ext cx="7063739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How I prepared for the step up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EE17E-86DA-75BB-024F-338642AD2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429000"/>
            <a:ext cx="7063739" cy="165576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Comfortable vs uncomfortable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50% of Job Description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Interview prep</a:t>
            </a:r>
          </a:p>
        </p:txBody>
      </p:sp>
    </p:spTree>
    <p:extLst>
      <p:ext uri="{BB962C8B-B14F-4D97-AF65-F5344CB8AC3E}">
        <p14:creationId xmlns:p14="http://schemas.microsoft.com/office/powerpoint/2010/main" val="140188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37C53424-196F-18EC-3976-A6EE373B8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4634" r="-1" b="1074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1FF51D3-AB29-F85E-7EB7-02F790EAC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619355"/>
            <a:ext cx="7063739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What support I put in place for my role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EE17E-86DA-75BB-024F-338642AD2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Mentors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Clear objectives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From peer to manager- boundaries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My strengths and skills as a leader</a:t>
            </a:r>
          </a:p>
        </p:txBody>
      </p:sp>
    </p:spTree>
    <p:extLst>
      <p:ext uri="{BB962C8B-B14F-4D97-AF65-F5344CB8AC3E}">
        <p14:creationId xmlns:p14="http://schemas.microsoft.com/office/powerpoint/2010/main" val="428537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37C53424-196F-18EC-3976-A6EE373B8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4634" r="-1" b="1074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1FF51D3-AB29-F85E-7EB7-02F790EAC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Learnings from my first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EE17E-86DA-75BB-024F-338642AD2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6275" y="3602038"/>
            <a:ext cx="5140070" cy="165576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25 areas of reflection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Specialist to Generalist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Vulnerability, Honesty and Trust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Ask all the questions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D9887E-9416-2875-C41F-48C05F6B1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791" y="3402013"/>
            <a:ext cx="2960579" cy="284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6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37C53424-196F-18EC-3976-A6EE373B8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4634" r="-1" b="1074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1FF51D3-AB29-F85E-7EB7-02F790EAC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3710" y="386135"/>
            <a:ext cx="7063739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Top tips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2F8600-9407-0B70-D313-461FE6C07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9970" y="3289708"/>
            <a:ext cx="6886935" cy="23876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Confident in your leadership strengths and skills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Self awareness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Mentors and coaches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Ask all the questions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FFFF"/>
                </a:solidFill>
              </a:rPr>
              <a:t>Learn from the interview process</a:t>
            </a:r>
          </a:p>
        </p:txBody>
      </p:sp>
    </p:spTree>
    <p:extLst>
      <p:ext uri="{BB962C8B-B14F-4D97-AF65-F5344CB8AC3E}">
        <p14:creationId xmlns:p14="http://schemas.microsoft.com/office/powerpoint/2010/main" val="3249344582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125</Words>
  <Application>Microsoft Office PowerPoint</Application>
  <PresentationFormat>Widescreen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Nova</vt:lpstr>
      <vt:lpstr>ConfettiVTI</vt:lpstr>
      <vt:lpstr>Step up in your Leadership Development </vt:lpstr>
      <vt:lpstr>How I prepared for the step up </vt:lpstr>
      <vt:lpstr>What support I put in place for my role</vt:lpstr>
      <vt:lpstr>Learnings from my first year</vt:lpstr>
      <vt:lpstr>Top tips</vt:lpstr>
    </vt:vector>
  </TitlesOfParts>
  <Company>Refuge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up in your Leadership Development </dc:title>
  <dc:creator>Gabi Field</dc:creator>
  <cp:lastModifiedBy>Gabi Field</cp:lastModifiedBy>
  <cp:revision>2</cp:revision>
  <dcterms:created xsi:type="dcterms:W3CDTF">2023-06-16T14:43:22Z</dcterms:created>
  <dcterms:modified xsi:type="dcterms:W3CDTF">2023-06-19T07:59:49Z</dcterms:modified>
</cp:coreProperties>
</file>