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29"/>
  </p:notesMasterIdLst>
  <p:sldIdLst>
    <p:sldId id="257" r:id="rId5"/>
    <p:sldId id="312" r:id="rId6"/>
    <p:sldId id="260" r:id="rId7"/>
    <p:sldId id="261" r:id="rId8"/>
    <p:sldId id="262" r:id="rId9"/>
    <p:sldId id="264" r:id="rId10"/>
    <p:sldId id="266" r:id="rId11"/>
    <p:sldId id="267" r:id="rId12"/>
    <p:sldId id="268" r:id="rId13"/>
    <p:sldId id="270" r:id="rId14"/>
    <p:sldId id="271" r:id="rId15"/>
    <p:sldId id="303" r:id="rId16"/>
    <p:sldId id="314" r:id="rId17"/>
    <p:sldId id="304" r:id="rId18"/>
    <p:sldId id="308" r:id="rId19"/>
    <p:sldId id="309" r:id="rId20"/>
    <p:sldId id="310" r:id="rId21"/>
    <p:sldId id="305" r:id="rId22"/>
    <p:sldId id="315" r:id="rId23"/>
    <p:sldId id="316" r:id="rId24"/>
    <p:sldId id="311" r:id="rId25"/>
    <p:sldId id="306" r:id="rId26"/>
    <p:sldId id="307" r:id="rId27"/>
    <p:sldId id="302" r:id="rId28"/>
  </p:sldIdLst>
  <p:sldSz cx="9144000" cy="5143500" type="screen16x9"/>
  <p:notesSz cx="6858000" cy="9144000"/>
  <p:embeddedFontLst>
    <p:embeddedFont>
      <p:font typeface="Amatic SC" panose="00000500000000000000" pitchFamily="2" charset="-79"/>
      <p:regular r:id="rId30"/>
      <p:bold r:id="rId31"/>
    </p:embeddedFont>
    <p:embeddedFont>
      <p:font typeface="Comfortaa" panose="020B0604020202020204" charset="0"/>
      <p:regular r:id="rId32"/>
      <p:bold r:id="rId33"/>
    </p:embeddedFont>
    <p:embeddedFont>
      <p:font typeface="Raleway" pitchFamily="2" charset="0"/>
      <p:regular r:id="rId34"/>
      <p:bold r:id="rId35"/>
      <p:italic r:id="rId36"/>
      <p:boldItalic r:id="rId37"/>
    </p:embeddedFont>
    <p:embeddedFont>
      <p:font typeface="Raleway ExtraBold" pitchFamily="2" charset="0"/>
      <p:bold r:id="rId38"/>
      <p:boldItalic r:id="rId39"/>
    </p:embeddedFont>
    <p:embeddedFont>
      <p:font typeface="Raleway Medium" pitchFamily="2" charset="0"/>
      <p:regular r:id="rId40"/>
      <p:bold r:id="rId41"/>
      <p:italic r:id="rId42"/>
      <p:boldItalic r:id="rId43"/>
    </p:embeddedFont>
    <p:embeddedFont>
      <p:font typeface="Raleway SemiBold" pitchFamily="2" charset="0"/>
      <p:regular r:id="rId44"/>
      <p:bold r:id="rId45"/>
      <p:italic r:id="rId46"/>
      <p:boldItalic r:id="rId47"/>
    </p:embeddedFont>
    <p:embeddedFont>
      <p:font typeface="Source Code Pro" panose="020B0509030403020204" pitchFamily="49"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567">
          <p15:clr>
            <a:srgbClr val="9AA0A6"/>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5" roundtripDataSignature="AMtx7mi8UJSBvggEA0rGFCnwQQoB6aeH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8AA615-02A9-3EDE-E85F-7C945DAC9C46}" name="Goddard-Jones, Anna - HMT" initials="GJAH" userId="S::Anna.Goddard-Jones@hmtreasury.gov.uk::642f77f9-981e-4150-b6f1-c5f0a402ce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BC"/>
    <a:srgbClr val="3E5BB2"/>
    <a:srgbClr val="051C33"/>
    <a:srgbClr val="BB4D81"/>
    <a:srgbClr val="F2546B"/>
    <a:srgbClr val="5751C1"/>
    <a:srgbClr val="CF57A4"/>
    <a:srgbClr val="F9DF8B"/>
    <a:srgbClr val="CC9E0A"/>
    <a:srgbClr val="F6C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8DF2F-C046-4D11-941B-1339A494D927}" v="948" dt="2024-10-08T11:34:48.372"/>
  </p1510:revLst>
</p1510:revInfo>
</file>

<file path=ppt/tableStyles.xml><?xml version="1.0" encoding="utf-8"?>
<a:tblStyleLst xmlns:a="http://schemas.openxmlformats.org/drawingml/2006/main" def="{B4255764-9CCC-4424-8F2E-AEA1C915BD46}">
  <a:tblStyle styleId="{B4255764-9CCC-4424-8F2E-AEA1C915BD4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61" autoAdjust="0"/>
  </p:normalViewPr>
  <p:slideViewPr>
    <p:cSldViewPr snapToGrid="0">
      <p:cViewPr varScale="1">
        <p:scale>
          <a:sx n="143" d="100"/>
          <a:sy n="143" d="100"/>
        </p:scale>
        <p:origin x="282" y="120"/>
      </p:cViewPr>
      <p:guideLst>
        <p:guide orient="horz" pos="1620"/>
        <p:guide pos="2880"/>
        <p:guide orient="horz"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6"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79" Type="http://schemas.openxmlformats.org/officeDocument/2006/relationships/tableStyles" Target="tableStyles.xml"/><Relationship Id="rId5" Type="http://schemas.openxmlformats.org/officeDocument/2006/relationships/slide" Target="slides/slide1.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2.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54" Type="http://schemas.openxmlformats.org/officeDocument/2006/relationships/font" Target="fonts/font25.fntdata"/><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 Mhaonaigh Jesse DWP LOCAL AUTHORITY PARTNERSHIP, ENGAGEMENT AND DELIVERY" userId="092d93c1-f128-443c-8416-d57b7fd02de1" providerId="ADAL" clId="{51F8DF2F-C046-4D11-941B-1339A494D927}"/>
    <pc:docChg chg="undo custSel addSld delSld modSld sldOrd addMainMaster delMainMaster modMainMaster">
      <pc:chgData name="Ni Mhaonaigh Jesse DWP LOCAL AUTHORITY PARTNERSHIP, ENGAGEMENT AND DELIVERY" userId="092d93c1-f128-443c-8416-d57b7fd02de1" providerId="ADAL" clId="{51F8DF2F-C046-4D11-941B-1339A494D927}" dt="2024-10-08T11:46:57.305" v="14643" actId="1076"/>
      <pc:docMkLst>
        <pc:docMk/>
      </pc:docMkLst>
      <pc:sldChg chg="delSp modSp mod">
        <pc:chgData name="Ni Mhaonaigh Jesse DWP LOCAL AUTHORITY PARTNERSHIP, ENGAGEMENT AND DELIVERY" userId="092d93c1-f128-443c-8416-d57b7fd02de1" providerId="ADAL" clId="{51F8DF2F-C046-4D11-941B-1339A494D927}" dt="2024-10-08T11:34:48.372" v="14642" actId="962"/>
        <pc:sldMkLst>
          <pc:docMk/>
          <pc:sldMk cId="0" sldId="257"/>
        </pc:sldMkLst>
        <pc:spChg chg="mod">
          <ac:chgData name="Ni Mhaonaigh Jesse DWP LOCAL AUTHORITY PARTNERSHIP, ENGAGEMENT AND DELIVERY" userId="092d93c1-f128-443c-8416-d57b7fd02de1" providerId="ADAL" clId="{51F8DF2F-C046-4D11-941B-1339A494D927}" dt="2024-10-08T11:33:51.210" v="14637"/>
          <ac:spMkLst>
            <pc:docMk/>
            <pc:sldMk cId="0" sldId="257"/>
            <ac:spMk id="129" creationId="{00000000-0000-0000-0000-000000000000}"/>
          </ac:spMkLst>
        </pc:spChg>
        <pc:spChg chg="del">
          <ac:chgData name="Ni Mhaonaigh Jesse DWP LOCAL AUTHORITY PARTNERSHIP, ENGAGEMENT AND DELIVERY" userId="092d93c1-f128-443c-8416-d57b7fd02de1" providerId="ADAL" clId="{51F8DF2F-C046-4D11-941B-1339A494D927}" dt="2024-10-08T09:46:46.864" v="10664" actId="478"/>
          <ac:spMkLst>
            <pc:docMk/>
            <pc:sldMk cId="0" sldId="257"/>
            <ac:spMk id="132" creationId="{00000000-0000-0000-0000-000000000000}"/>
          </ac:spMkLst>
        </pc:spChg>
        <pc:picChg chg="mod">
          <ac:chgData name="Ni Mhaonaigh Jesse DWP LOCAL AUTHORITY PARTNERSHIP, ENGAGEMENT AND DELIVERY" userId="092d93c1-f128-443c-8416-d57b7fd02de1" providerId="ADAL" clId="{51F8DF2F-C046-4D11-941B-1339A494D927}" dt="2024-10-08T11:34:48.372" v="14642" actId="962"/>
          <ac:picMkLst>
            <pc:docMk/>
            <pc:sldMk cId="0" sldId="257"/>
            <ac:picMk id="133" creationId="{00000000-0000-0000-0000-000000000000}"/>
          </ac:picMkLst>
        </pc:picChg>
      </pc:sldChg>
      <pc:sldChg chg="modSp add del mod">
        <pc:chgData name="Ni Mhaonaigh Jesse DWP LOCAL AUTHORITY PARTNERSHIP, ENGAGEMENT AND DELIVERY" userId="092d93c1-f128-443c-8416-d57b7fd02de1" providerId="ADAL" clId="{51F8DF2F-C046-4D11-941B-1339A494D927}" dt="2024-10-07T15:30:56.341" v="7070" actId="47"/>
        <pc:sldMkLst>
          <pc:docMk/>
          <pc:sldMk cId="0" sldId="259"/>
        </pc:sldMkLst>
        <pc:spChg chg="mod">
          <ac:chgData name="Ni Mhaonaigh Jesse DWP LOCAL AUTHORITY PARTNERSHIP, ENGAGEMENT AND DELIVERY" userId="092d93c1-f128-443c-8416-d57b7fd02de1" providerId="ADAL" clId="{51F8DF2F-C046-4D11-941B-1339A494D927}" dt="2024-10-07T15:28:43.685" v="7012" actId="20577"/>
          <ac:spMkLst>
            <pc:docMk/>
            <pc:sldMk cId="0" sldId="259"/>
            <ac:spMk id="147" creationId="{00000000-0000-0000-0000-000000000000}"/>
          </ac:spMkLst>
        </pc:spChg>
      </pc:sldChg>
      <pc:sldChg chg="modNotesTx">
        <pc:chgData name="Ni Mhaonaigh Jesse DWP LOCAL AUTHORITY PARTNERSHIP, ENGAGEMENT AND DELIVERY" userId="092d93c1-f128-443c-8416-d57b7fd02de1" providerId="ADAL" clId="{51F8DF2F-C046-4D11-941B-1339A494D927}" dt="2024-10-08T10:36:24.474" v="11700"/>
        <pc:sldMkLst>
          <pc:docMk/>
          <pc:sldMk cId="0" sldId="266"/>
        </pc:sldMkLst>
      </pc:sldChg>
      <pc:sldChg chg="modNotesTx">
        <pc:chgData name="Ni Mhaonaigh Jesse DWP LOCAL AUTHORITY PARTNERSHIP, ENGAGEMENT AND DELIVERY" userId="092d93c1-f128-443c-8416-d57b7fd02de1" providerId="ADAL" clId="{51F8DF2F-C046-4D11-941B-1339A494D927}" dt="2024-10-08T10:36:36.053" v="11701"/>
        <pc:sldMkLst>
          <pc:docMk/>
          <pc:sldMk cId="0" sldId="267"/>
        </pc:sldMkLst>
      </pc:sldChg>
      <pc:sldChg chg="modSp mod modNotesTx">
        <pc:chgData name="Ni Mhaonaigh Jesse DWP LOCAL AUTHORITY PARTNERSHIP, ENGAGEMENT AND DELIVERY" userId="092d93c1-f128-443c-8416-d57b7fd02de1" providerId="ADAL" clId="{51F8DF2F-C046-4D11-941B-1339A494D927}" dt="2024-10-08T11:46:57.305" v="14643" actId="1076"/>
        <pc:sldMkLst>
          <pc:docMk/>
          <pc:sldMk cId="3646273710" sldId="302"/>
        </pc:sldMkLst>
        <pc:spChg chg="mod">
          <ac:chgData name="Ni Mhaonaigh Jesse DWP LOCAL AUTHORITY PARTNERSHIP, ENGAGEMENT AND DELIVERY" userId="092d93c1-f128-443c-8416-d57b7fd02de1" providerId="ADAL" clId="{51F8DF2F-C046-4D11-941B-1339A494D927}" dt="2024-10-07T15:26:55.826" v="6986" actId="20577"/>
          <ac:spMkLst>
            <pc:docMk/>
            <pc:sldMk cId="3646273710" sldId="302"/>
            <ac:spMk id="11" creationId="{373114A4-F8F3-2C52-ED94-AE10396AFA91}"/>
          </ac:spMkLst>
        </pc:spChg>
        <pc:spChg chg="mod">
          <ac:chgData name="Ni Mhaonaigh Jesse DWP LOCAL AUTHORITY PARTNERSHIP, ENGAGEMENT AND DELIVERY" userId="092d93c1-f128-443c-8416-d57b7fd02de1" providerId="ADAL" clId="{51F8DF2F-C046-4D11-941B-1339A494D927}" dt="2024-10-08T11:46:57.305" v="14643" actId="1076"/>
          <ac:spMkLst>
            <pc:docMk/>
            <pc:sldMk cId="3646273710" sldId="302"/>
            <ac:spMk id="492" creationId="{00000000-0000-0000-0000-000000000000}"/>
          </ac:spMkLst>
        </pc:spChg>
      </pc:sldChg>
      <pc:sldChg chg="addSp delSp modSp mod ord delAnim modAnim modNotesTx">
        <pc:chgData name="Ni Mhaonaigh Jesse DWP LOCAL AUTHORITY PARTNERSHIP, ENGAGEMENT AND DELIVERY" userId="092d93c1-f128-443c-8416-d57b7fd02de1" providerId="ADAL" clId="{51F8DF2F-C046-4D11-941B-1339A494D927}" dt="2024-10-08T11:33:31.371" v="14635" actId="20577"/>
        <pc:sldMkLst>
          <pc:docMk/>
          <pc:sldMk cId="2986004534" sldId="304"/>
        </pc:sldMkLst>
        <pc:spChg chg="del mod">
          <ac:chgData name="Ni Mhaonaigh Jesse DWP LOCAL AUTHORITY PARTNERSHIP, ENGAGEMENT AND DELIVERY" userId="092d93c1-f128-443c-8416-d57b7fd02de1" providerId="ADAL" clId="{51F8DF2F-C046-4D11-941B-1339A494D927}" dt="2024-10-08T11:33:12.810" v="14617" actId="478"/>
          <ac:spMkLst>
            <pc:docMk/>
            <pc:sldMk cId="2986004534" sldId="304"/>
            <ac:spMk id="2" creationId="{D5212572-A958-93FB-C221-34C04C67F0AE}"/>
          </ac:spMkLst>
        </pc:spChg>
        <pc:spChg chg="del mod">
          <ac:chgData name="Ni Mhaonaigh Jesse DWP LOCAL AUTHORITY PARTNERSHIP, ENGAGEMENT AND DELIVERY" userId="092d93c1-f128-443c-8416-d57b7fd02de1" providerId="ADAL" clId="{51F8DF2F-C046-4D11-941B-1339A494D927}" dt="2024-10-08T10:38:50.503" v="11869" actId="478"/>
          <ac:spMkLst>
            <pc:docMk/>
            <pc:sldMk cId="2986004534" sldId="304"/>
            <ac:spMk id="3" creationId="{319CF705-4798-AE68-8CDE-C382D332AED7}"/>
          </ac:spMkLst>
        </pc:spChg>
        <pc:spChg chg="add mod">
          <ac:chgData name="Ni Mhaonaigh Jesse DWP LOCAL AUTHORITY PARTNERSHIP, ENGAGEMENT AND DELIVERY" userId="092d93c1-f128-443c-8416-d57b7fd02de1" providerId="ADAL" clId="{51F8DF2F-C046-4D11-941B-1339A494D927}" dt="2024-10-08T11:33:07.060" v="14614" actId="20577"/>
          <ac:spMkLst>
            <pc:docMk/>
            <pc:sldMk cId="2986004534" sldId="304"/>
            <ac:spMk id="4" creationId="{329C91B7-5932-0003-C299-044C671773F7}"/>
          </ac:spMkLst>
        </pc:spChg>
        <pc:spChg chg="add del">
          <ac:chgData name="Ni Mhaonaigh Jesse DWP LOCAL AUTHORITY PARTNERSHIP, ENGAGEMENT AND DELIVERY" userId="092d93c1-f128-443c-8416-d57b7fd02de1" providerId="ADAL" clId="{51F8DF2F-C046-4D11-941B-1339A494D927}" dt="2024-10-07T15:33:37.870" v="7174" actId="22"/>
          <ac:spMkLst>
            <pc:docMk/>
            <pc:sldMk cId="2986004534" sldId="304"/>
            <ac:spMk id="6" creationId="{AF0FBA36-03DA-B173-BA9C-92643F423E2F}"/>
          </ac:spMkLst>
        </pc:spChg>
        <pc:spChg chg="add del mod">
          <ac:chgData name="Ni Mhaonaigh Jesse DWP LOCAL AUTHORITY PARTNERSHIP, ENGAGEMENT AND DELIVERY" userId="092d93c1-f128-443c-8416-d57b7fd02de1" providerId="ADAL" clId="{51F8DF2F-C046-4D11-941B-1339A494D927}" dt="2024-10-08T10:38:53.411" v="11870" actId="478"/>
          <ac:spMkLst>
            <pc:docMk/>
            <pc:sldMk cId="2986004534" sldId="304"/>
            <ac:spMk id="6" creationId="{C710A004-BBC2-5A99-44C4-10A5B545D5E4}"/>
          </ac:spMkLst>
        </pc:spChg>
        <pc:spChg chg="add del mod">
          <ac:chgData name="Ni Mhaonaigh Jesse DWP LOCAL AUTHORITY PARTNERSHIP, ENGAGEMENT AND DELIVERY" userId="092d93c1-f128-443c-8416-d57b7fd02de1" providerId="ADAL" clId="{51F8DF2F-C046-4D11-941B-1339A494D927}" dt="2024-10-08T11:33:24.989" v="14627" actId="478"/>
          <ac:spMkLst>
            <pc:docMk/>
            <pc:sldMk cId="2986004534" sldId="304"/>
            <ac:spMk id="7" creationId="{D198B7C8-5EC0-9338-BBDD-FCE6EC9B27EE}"/>
          </ac:spMkLst>
        </pc:spChg>
        <pc:spChg chg="add del mod">
          <ac:chgData name="Ni Mhaonaigh Jesse DWP LOCAL AUTHORITY PARTNERSHIP, ENGAGEMENT AND DELIVERY" userId="092d93c1-f128-443c-8416-d57b7fd02de1" providerId="ADAL" clId="{51F8DF2F-C046-4D11-941B-1339A494D927}" dt="2024-10-08T11:33:19.662" v="14625" actId="478"/>
          <ac:spMkLst>
            <pc:docMk/>
            <pc:sldMk cId="2986004534" sldId="304"/>
            <ac:spMk id="10" creationId="{5DCD8C3C-A244-9357-B083-A0505448738F}"/>
          </ac:spMkLst>
        </pc:spChg>
        <pc:spChg chg="add mod">
          <ac:chgData name="Ni Mhaonaigh Jesse DWP LOCAL AUTHORITY PARTNERSHIP, ENGAGEMENT AND DELIVERY" userId="092d93c1-f128-443c-8416-d57b7fd02de1" providerId="ADAL" clId="{51F8DF2F-C046-4D11-941B-1339A494D927}" dt="2024-10-08T11:33:31.371" v="14635" actId="20577"/>
          <ac:spMkLst>
            <pc:docMk/>
            <pc:sldMk cId="2986004534" sldId="304"/>
            <ac:spMk id="11" creationId="{5AA04DB1-3DD7-C256-32EB-63C65A675D78}"/>
          </ac:spMkLst>
        </pc:spChg>
        <pc:picChg chg="add del mod">
          <ac:chgData name="Ni Mhaonaigh Jesse DWP LOCAL AUTHORITY PARTNERSHIP, ENGAGEMENT AND DELIVERY" userId="092d93c1-f128-443c-8416-d57b7fd02de1" providerId="ADAL" clId="{51F8DF2F-C046-4D11-941B-1339A494D927}" dt="2024-10-08T09:48:24.937" v="10674" actId="21"/>
          <ac:picMkLst>
            <pc:docMk/>
            <pc:sldMk cId="2986004534" sldId="304"/>
            <ac:picMk id="4" creationId="{A1ED700D-9815-33EA-DD73-6EE0FCBFD38E}"/>
          </ac:picMkLst>
        </pc:picChg>
        <pc:picChg chg="add del mod">
          <ac:chgData name="Ni Mhaonaigh Jesse DWP LOCAL AUTHORITY PARTNERSHIP, ENGAGEMENT AND DELIVERY" userId="092d93c1-f128-443c-8416-d57b7fd02de1" providerId="ADAL" clId="{51F8DF2F-C046-4D11-941B-1339A494D927}" dt="2024-10-08T11:17:03.860" v="14276" actId="478"/>
          <ac:picMkLst>
            <pc:docMk/>
            <pc:sldMk cId="2986004534" sldId="304"/>
            <ac:picMk id="9" creationId="{3DB79840-81E2-397D-D884-D9A7EAFBB8D1}"/>
          </ac:picMkLst>
        </pc:picChg>
      </pc:sldChg>
      <pc:sldChg chg="addSp delSp modSp mod ord modClrScheme chgLayout modNotesTx">
        <pc:chgData name="Ni Mhaonaigh Jesse DWP LOCAL AUTHORITY PARTNERSHIP, ENGAGEMENT AND DELIVERY" userId="092d93c1-f128-443c-8416-d57b7fd02de1" providerId="ADAL" clId="{51F8DF2F-C046-4D11-941B-1339A494D927}" dt="2024-10-08T10:51:46.920" v="12702"/>
        <pc:sldMkLst>
          <pc:docMk/>
          <pc:sldMk cId="2112423169" sldId="305"/>
        </pc:sldMkLst>
        <pc:spChg chg="mod">
          <ac:chgData name="Ni Mhaonaigh Jesse DWP LOCAL AUTHORITY PARTNERSHIP, ENGAGEMENT AND DELIVERY" userId="092d93c1-f128-443c-8416-d57b7fd02de1" providerId="ADAL" clId="{51F8DF2F-C046-4D11-941B-1339A494D927}" dt="2024-10-07T15:56:32.913" v="8738" actId="26606"/>
          <ac:spMkLst>
            <pc:docMk/>
            <pc:sldMk cId="2112423169" sldId="305"/>
            <ac:spMk id="2" creationId="{62F47345-CFE3-E0FB-A3E6-D5189E2AA327}"/>
          </ac:spMkLst>
        </pc:spChg>
        <pc:spChg chg="add del mod">
          <ac:chgData name="Ni Mhaonaigh Jesse DWP LOCAL AUTHORITY PARTNERSHIP, ENGAGEMENT AND DELIVERY" userId="092d93c1-f128-443c-8416-d57b7fd02de1" providerId="ADAL" clId="{51F8DF2F-C046-4D11-941B-1339A494D927}" dt="2024-10-08T10:51:17.412" v="12698" actId="20577"/>
          <ac:spMkLst>
            <pc:docMk/>
            <pc:sldMk cId="2112423169" sldId="305"/>
            <ac:spMk id="3" creationId="{7FCB59D8-6758-651F-9426-16C150CE96FC}"/>
          </ac:spMkLst>
        </pc:spChg>
        <pc:spChg chg="add del">
          <ac:chgData name="Ni Mhaonaigh Jesse DWP LOCAL AUTHORITY PARTNERSHIP, ENGAGEMENT AND DELIVERY" userId="092d93c1-f128-443c-8416-d57b7fd02de1" providerId="ADAL" clId="{51F8DF2F-C046-4D11-941B-1339A494D927}" dt="2024-10-07T15:56:32.913" v="8738" actId="26606"/>
          <ac:spMkLst>
            <pc:docMk/>
            <pc:sldMk cId="2112423169" sldId="305"/>
            <ac:spMk id="7" creationId="{7FCB59D8-6758-651F-9426-16C150CE96FC}"/>
          </ac:spMkLst>
        </pc:spChg>
        <pc:graphicFrameChg chg="add del">
          <ac:chgData name="Ni Mhaonaigh Jesse DWP LOCAL AUTHORITY PARTNERSHIP, ENGAGEMENT AND DELIVERY" userId="092d93c1-f128-443c-8416-d57b7fd02de1" providerId="ADAL" clId="{51F8DF2F-C046-4D11-941B-1339A494D927}" dt="2024-10-07T15:56:29.386" v="8736" actId="26606"/>
          <ac:graphicFrameMkLst>
            <pc:docMk/>
            <pc:sldMk cId="2112423169" sldId="305"/>
            <ac:graphicFrameMk id="5" creationId="{2FCEA5A4-1FB3-D5BA-4D76-D06498D9618B}"/>
          </ac:graphicFrameMkLst>
        </pc:graphicFrameChg>
      </pc:sldChg>
      <pc:sldChg chg="addSp delSp modSp mod modNotesTx">
        <pc:chgData name="Ni Mhaonaigh Jesse DWP LOCAL AUTHORITY PARTNERSHIP, ENGAGEMENT AND DELIVERY" userId="092d93c1-f128-443c-8416-d57b7fd02de1" providerId="ADAL" clId="{51F8DF2F-C046-4D11-941B-1339A494D927}" dt="2024-10-08T11:34:25.428" v="14639"/>
        <pc:sldMkLst>
          <pc:docMk/>
          <pc:sldMk cId="3621561999" sldId="306"/>
        </pc:sldMkLst>
        <pc:spChg chg="del mod">
          <ac:chgData name="Ni Mhaonaigh Jesse DWP LOCAL AUTHORITY PARTNERSHIP, ENGAGEMENT AND DELIVERY" userId="092d93c1-f128-443c-8416-d57b7fd02de1" providerId="ADAL" clId="{51F8DF2F-C046-4D11-941B-1339A494D927}" dt="2024-10-07T15:34:31.532" v="7230" actId="478"/>
          <ac:spMkLst>
            <pc:docMk/>
            <pc:sldMk cId="3621561999" sldId="306"/>
            <ac:spMk id="2" creationId="{C5F58BE7-7D12-C6B4-B844-C39AC0FC6CBB}"/>
          </ac:spMkLst>
        </pc:spChg>
        <pc:spChg chg="mod">
          <ac:chgData name="Ni Mhaonaigh Jesse DWP LOCAL AUTHORITY PARTNERSHIP, ENGAGEMENT AND DELIVERY" userId="092d93c1-f128-443c-8416-d57b7fd02de1" providerId="ADAL" clId="{51F8DF2F-C046-4D11-941B-1339A494D927}" dt="2024-10-08T11:28:01.213" v="14470" actId="20577"/>
          <ac:spMkLst>
            <pc:docMk/>
            <pc:sldMk cId="3621561999" sldId="306"/>
            <ac:spMk id="3" creationId="{F6286FF6-9FBF-6E4B-8CAA-971E35BFB584}"/>
          </ac:spMkLst>
        </pc:spChg>
        <pc:spChg chg="add mod">
          <ac:chgData name="Ni Mhaonaigh Jesse DWP LOCAL AUTHORITY PARTNERSHIP, ENGAGEMENT AND DELIVERY" userId="092d93c1-f128-443c-8416-d57b7fd02de1" providerId="ADAL" clId="{51F8DF2F-C046-4D11-941B-1339A494D927}" dt="2024-10-08T11:34:25.428" v="14639"/>
          <ac:spMkLst>
            <pc:docMk/>
            <pc:sldMk cId="3621561999" sldId="306"/>
            <ac:spMk id="5" creationId="{292931E9-DABD-1DD9-9A1E-1DAED9795AC0}"/>
          </ac:spMkLst>
        </pc:spChg>
      </pc:sldChg>
      <pc:sldChg chg="addSp delSp modSp mod">
        <pc:chgData name="Ni Mhaonaigh Jesse DWP LOCAL AUTHORITY PARTNERSHIP, ENGAGEMENT AND DELIVERY" userId="092d93c1-f128-443c-8416-d57b7fd02de1" providerId="ADAL" clId="{51F8DF2F-C046-4D11-941B-1339A494D927}" dt="2024-10-08T11:34:34.186" v="14640"/>
        <pc:sldMkLst>
          <pc:docMk/>
          <pc:sldMk cId="3171938493" sldId="307"/>
        </pc:sldMkLst>
        <pc:spChg chg="del mod">
          <ac:chgData name="Ni Mhaonaigh Jesse DWP LOCAL AUTHORITY PARTNERSHIP, ENGAGEMENT AND DELIVERY" userId="092d93c1-f128-443c-8416-d57b7fd02de1" providerId="ADAL" clId="{51F8DF2F-C046-4D11-941B-1339A494D927}" dt="2024-10-08T11:32:28.422" v="14604" actId="478"/>
          <ac:spMkLst>
            <pc:docMk/>
            <pc:sldMk cId="3171938493" sldId="307"/>
            <ac:spMk id="2" creationId="{9F722A02-56D4-7416-6C39-822856596AAF}"/>
          </ac:spMkLst>
        </pc:spChg>
        <pc:spChg chg="mod">
          <ac:chgData name="Ni Mhaonaigh Jesse DWP LOCAL AUTHORITY PARTNERSHIP, ENGAGEMENT AND DELIVERY" userId="092d93c1-f128-443c-8416-d57b7fd02de1" providerId="ADAL" clId="{51F8DF2F-C046-4D11-941B-1339A494D927}" dt="2024-10-08T11:28:15.401" v="14471" actId="20577"/>
          <ac:spMkLst>
            <pc:docMk/>
            <pc:sldMk cId="3171938493" sldId="307"/>
            <ac:spMk id="3" creationId="{EFE55A2D-6E6D-786C-DE99-029FBC322FE8}"/>
          </ac:spMkLst>
        </pc:spChg>
        <pc:spChg chg="add del mod">
          <ac:chgData name="Ni Mhaonaigh Jesse DWP LOCAL AUTHORITY PARTNERSHIP, ENGAGEMENT AND DELIVERY" userId="092d93c1-f128-443c-8416-d57b7fd02de1" providerId="ADAL" clId="{51F8DF2F-C046-4D11-941B-1339A494D927}" dt="2024-10-08T11:32:44.845" v="14609" actId="478"/>
          <ac:spMkLst>
            <pc:docMk/>
            <pc:sldMk cId="3171938493" sldId="307"/>
            <ac:spMk id="4" creationId="{BA790E56-82AB-8B51-8E1A-9BF1F8B3F723}"/>
          </ac:spMkLst>
        </pc:spChg>
        <pc:spChg chg="add mod">
          <ac:chgData name="Ni Mhaonaigh Jesse DWP LOCAL AUTHORITY PARTNERSHIP, ENGAGEMENT AND DELIVERY" userId="092d93c1-f128-443c-8416-d57b7fd02de1" providerId="ADAL" clId="{51F8DF2F-C046-4D11-941B-1339A494D927}" dt="2024-10-08T11:34:34.186" v="14640"/>
          <ac:spMkLst>
            <pc:docMk/>
            <pc:sldMk cId="3171938493" sldId="307"/>
            <ac:spMk id="5" creationId="{66D1743E-AD22-4B8F-1EDF-B1B1FEBE1DC4}"/>
          </ac:spMkLst>
        </pc:spChg>
      </pc:sldChg>
      <pc:sldChg chg="addSp delSp modSp mod modAnim modNotesTx">
        <pc:chgData name="Ni Mhaonaigh Jesse DWP LOCAL AUTHORITY PARTNERSHIP, ENGAGEMENT AND DELIVERY" userId="092d93c1-f128-443c-8416-d57b7fd02de1" providerId="ADAL" clId="{51F8DF2F-C046-4D11-941B-1339A494D927}" dt="2024-10-08T11:30:02.109" v="14478" actId="478"/>
        <pc:sldMkLst>
          <pc:docMk/>
          <pc:sldMk cId="3346310116" sldId="308"/>
        </pc:sldMkLst>
        <pc:spChg chg="mod">
          <ac:chgData name="Ni Mhaonaigh Jesse DWP LOCAL AUTHORITY PARTNERSHIP, ENGAGEMENT AND DELIVERY" userId="092d93c1-f128-443c-8416-d57b7fd02de1" providerId="ADAL" clId="{51F8DF2F-C046-4D11-941B-1339A494D927}" dt="2024-10-07T15:33:39.671" v="7175" actId="1076"/>
          <ac:spMkLst>
            <pc:docMk/>
            <pc:sldMk cId="3346310116" sldId="308"/>
            <ac:spMk id="2" creationId="{D5212572-A958-93FB-C221-34C04C67F0AE}"/>
          </ac:spMkLst>
        </pc:spChg>
        <pc:spChg chg="del mod">
          <ac:chgData name="Ni Mhaonaigh Jesse DWP LOCAL AUTHORITY PARTNERSHIP, ENGAGEMENT AND DELIVERY" userId="092d93c1-f128-443c-8416-d57b7fd02de1" providerId="ADAL" clId="{51F8DF2F-C046-4D11-941B-1339A494D927}" dt="2024-10-08T10:41:31.721" v="12065" actId="478"/>
          <ac:spMkLst>
            <pc:docMk/>
            <pc:sldMk cId="3346310116" sldId="308"/>
            <ac:spMk id="3" creationId="{319CF705-4798-AE68-8CDE-C382D332AED7}"/>
          </ac:spMkLst>
        </pc:spChg>
        <pc:spChg chg="add mod">
          <ac:chgData name="Ni Mhaonaigh Jesse DWP LOCAL AUTHORITY PARTNERSHIP, ENGAGEMENT AND DELIVERY" userId="092d93c1-f128-443c-8416-d57b7fd02de1" providerId="ADAL" clId="{51F8DF2F-C046-4D11-941B-1339A494D927}" dt="2024-10-08T11:23:29.230" v="14284" actId="1076"/>
          <ac:spMkLst>
            <pc:docMk/>
            <pc:sldMk cId="3346310116" sldId="308"/>
            <ac:spMk id="4" creationId="{09703E3F-4F57-8039-86F4-F401884EE33A}"/>
          </ac:spMkLst>
        </pc:spChg>
        <pc:spChg chg="add del mod">
          <ac:chgData name="Ni Mhaonaigh Jesse DWP LOCAL AUTHORITY PARTNERSHIP, ENGAGEMENT AND DELIVERY" userId="092d93c1-f128-443c-8416-d57b7fd02de1" providerId="ADAL" clId="{51F8DF2F-C046-4D11-941B-1339A494D927}" dt="2024-10-08T10:41:33.744" v="12066" actId="478"/>
          <ac:spMkLst>
            <pc:docMk/>
            <pc:sldMk cId="3346310116" sldId="308"/>
            <ac:spMk id="6" creationId="{E5D8BFDE-4A9D-4604-AB52-CA8D78EF838C}"/>
          </ac:spMkLst>
        </pc:spChg>
        <pc:spChg chg="add mod">
          <ac:chgData name="Ni Mhaonaigh Jesse DWP LOCAL AUTHORITY PARTNERSHIP, ENGAGEMENT AND DELIVERY" userId="092d93c1-f128-443c-8416-d57b7fd02de1" providerId="ADAL" clId="{51F8DF2F-C046-4D11-941B-1339A494D927}" dt="2024-10-08T11:29:50.015" v="14477" actId="962"/>
          <ac:spMkLst>
            <pc:docMk/>
            <pc:sldMk cId="3346310116" sldId="308"/>
            <ac:spMk id="9" creationId="{08693568-9EBE-7094-CEB6-B7B4367B99AD}"/>
          </ac:spMkLst>
        </pc:spChg>
        <pc:spChg chg="add del mod">
          <ac:chgData name="Ni Mhaonaigh Jesse DWP LOCAL AUTHORITY PARTNERSHIP, ENGAGEMENT AND DELIVERY" userId="092d93c1-f128-443c-8416-d57b7fd02de1" providerId="ADAL" clId="{51F8DF2F-C046-4D11-941B-1339A494D927}" dt="2024-10-08T11:30:02.109" v="14478" actId="478"/>
          <ac:spMkLst>
            <pc:docMk/>
            <pc:sldMk cId="3346310116" sldId="308"/>
            <ac:spMk id="10" creationId="{BEDA9BC2-4BD2-3A12-9518-FB725F23DB94}"/>
          </ac:spMkLst>
        </pc:spChg>
        <pc:spChg chg="add mod">
          <ac:chgData name="Ni Mhaonaigh Jesse DWP LOCAL AUTHORITY PARTNERSHIP, ENGAGEMENT AND DELIVERY" userId="092d93c1-f128-443c-8416-d57b7fd02de1" providerId="ADAL" clId="{51F8DF2F-C046-4D11-941B-1339A494D927}" dt="2024-10-08T11:21:51.305" v="14281"/>
          <ac:spMkLst>
            <pc:docMk/>
            <pc:sldMk cId="3346310116" sldId="308"/>
            <ac:spMk id="11" creationId="{4005E194-AD0A-E8A3-326C-479A0D012E38}"/>
          </ac:spMkLst>
        </pc:spChg>
        <pc:picChg chg="add del mod">
          <ac:chgData name="Ni Mhaonaigh Jesse DWP LOCAL AUTHORITY PARTNERSHIP, ENGAGEMENT AND DELIVERY" userId="092d93c1-f128-443c-8416-d57b7fd02de1" providerId="ADAL" clId="{51F8DF2F-C046-4D11-941B-1339A494D927}" dt="2024-10-08T11:17:06.475" v="14277" actId="478"/>
          <ac:picMkLst>
            <pc:docMk/>
            <pc:sldMk cId="3346310116" sldId="308"/>
            <ac:picMk id="8" creationId="{23DF730F-640F-7BB5-5334-00181D194DF5}"/>
          </ac:picMkLst>
        </pc:picChg>
      </pc:sldChg>
      <pc:sldChg chg="addSp delSp modSp mod modClrScheme delAnim modAnim chgLayout modNotesTx">
        <pc:chgData name="Ni Mhaonaigh Jesse DWP LOCAL AUTHORITY PARTNERSHIP, ENGAGEMENT AND DELIVERY" userId="092d93c1-f128-443c-8416-d57b7fd02de1" providerId="ADAL" clId="{51F8DF2F-C046-4D11-941B-1339A494D927}" dt="2024-10-08T11:29:24.798" v="14476" actId="1076"/>
        <pc:sldMkLst>
          <pc:docMk/>
          <pc:sldMk cId="1938555827" sldId="309"/>
        </pc:sldMkLst>
        <pc:spChg chg="mod">
          <ac:chgData name="Ni Mhaonaigh Jesse DWP LOCAL AUTHORITY PARTNERSHIP, ENGAGEMENT AND DELIVERY" userId="092d93c1-f128-443c-8416-d57b7fd02de1" providerId="ADAL" clId="{51F8DF2F-C046-4D11-941B-1339A494D927}" dt="2024-10-07T15:57:03.021" v="8743" actId="26606"/>
          <ac:spMkLst>
            <pc:docMk/>
            <pc:sldMk cId="1938555827" sldId="309"/>
            <ac:spMk id="2" creationId="{D5212572-A958-93FB-C221-34C04C67F0AE}"/>
          </ac:spMkLst>
        </pc:spChg>
        <pc:spChg chg="add del mod">
          <ac:chgData name="Ni Mhaonaigh Jesse DWP LOCAL AUTHORITY PARTNERSHIP, ENGAGEMENT AND DELIVERY" userId="092d93c1-f128-443c-8416-d57b7fd02de1" providerId="ADAL" clId="{51F8DF2F-C046-4D11-941B-1339A494D927}" dt="2024-10-08T10:44:42.758" v="12365" actId="478"/>
          <ac:spMkLst>
            <pc:docMk/>
            <pc:sldMk cId="1938555827" sldId="309"/>
            <ac:spMk id="3" creationId="{319CF705-4798-AE68-8CDE-C382D332AED7}"/>
          </ac:spMkLst>
        </pc:spChg>
        <pc:spChg chg="add del mod">
          <ac:chgData name="Ni Mhaonaigh Jesse DWP LOCAL AUTHORITY PARTNERSHIP, ENGAGEMENT AND DELIVERY" userId="092d93c1-f128-443c-8416-d57b7fd02de1" providerId="ADAL" clId="{51F8DF2F-C046-4D11-941B-1339A494D927}" dt="2024-10-08T10:43:05.316" v="12098" actId="478"/>
          <ac:spMkLst>
            <pc:docMk/>
            <pc:sldMk cId="1938555827" sldId="309"/>
            <ac:spMk id="4" creationId="{23433AD0-37FA-B173-DD00-445BAA90F4DD}"/>
          </ac:spMkLst>
        </pc:spChg>
        <pc:spChg chg="add mod">
          <ac:chgData name="Ni Mhaonaigh Jesse DWP LOCAL AUTHORITY PARTNERSHIP, ENGAGEMENT AND DELIVERY" userId="092d93c1-f128-443c-8416-d57b7fd02de1" providerId="ADAL" clId="{51F8DF2F-C046-4D11-941B-1339A494D927}" dt="2024-10-08T11:29:24.798" v="14476" actId="1076"/>
          <ac:spMkLst>
            <pc:docMk/>
            <pc:sldMk cId="1938555827" sldId="309"/>
            <ac:spMk id="5" creationId="{13CC9D37-DB22-35F5-C5C3-DC4E94573435}"/>
          </ac:spMkLst>
        </pc:spChg>
        <pc:spChg chg="add del mod">
          <ac:chgData name="Ni Mhaonaigh Jesse DWP LOCAL AUTHORITY PARTNERSHIP, ENGAGEMENT AND DELIVERY" userId="092d93c1-f128-443c-8416-d57b7fd02de1" providerId="ADAL" clId="{51F8DF2F-C046-4D11-941B-1339A494D927}" dt="2024-10-08T10:44:46.447" v="12366" actId="478"/>
          <ac:spMkLst>
            <pc:docMk/>
            <pc:sldMk cId="1938555827" sldId="309"/>
            <ac:spMk id="7" creationId="{57B5F7A6-9DC2-0D7F-D7E6-5D224D8C8650}"/>
          </ac:spMkLst>
        </pc:spChg>
        <pc:graphicFrameChg chg="add del">
          <ac:chgData name="Ni Mhaonaigh Jesse DWP LOCAL AUTHORITY PARTNERSHIP, ENGAGEMENT AND DELIVERY" userId="092d93c1-f128-443c-8416-d57b7fd02de1" providerId="ADAL" clId="{51F8DF2F-C046-4D11-941B-1339A494D927}" dt="2024-10-07T15:56:58.573" v="8741" actId="26606"/>
          <ac:graphicFrameMkLst>
            <pc:docMk/>
            <pc:sldMk cId="1938555827" sldId="309"/>
            <ac:graphicFrameMk id="5" creationId="{0BC2E113-0192-EFC5-8BF9-2D88DFEE5EB1}"/>
          </ac:graphicFrameMkLst>
        </pc:graphicFrameChg>
        <pc:graphicFrameChg chg="add del">
          <ac:chgData name="Ni Mhaonaigh Jesse DWP LOCAL AUTHORITY PARTNERSHIP, ENGAGEMENT AND DELIVERY" userId="092d93c1-f128-443c-8416-d57b7fd02de1" providerId="ADAL" clId="{51F8DF2F-C046-4D11-941B-1339A494D927}" dt="2024-10-07T15:57:03.021" v="8743" actId="26606"/>
          <ac:graphicFrameMkLst>
            <pc:docMk/>
            <pc:sldMk cId="1938555827" sldId="309"/>
            <ac:graphicFrameMk id="7" creationId="{A7E10B48-D104-63A4-960D-1B1FE155537B}"/>
          </ac:graphicFrameMkLst>
        </pc:graphicFrameChg>
      </pc:sldChg>
      <pc:sldChg chg="modSp mod">
        <pc:chgData name="Ni Mhaonaigh Jesse DWP LOCAL AUTHORITY PARTNERSHIP, ENGAGEMENT AND DELIVERY" userId="092d93c1-f128-443c-8416-d57b7fd02de1" providerId="ADAL" clId="{51F8DF2F-C046-4D11-941B-1339A494D927}" dt="2024-10-08T11:29:12.887" v="14473" actId="1076"/>
        <pc:sldMkLst>
          <pc:docMk/>
          <pc:sldMk cId="3438122219" sldId="310"/>
        </pc:sldMkLst>
        <pc:spChg chg="mod">
          <ac:chgData name="Ni Mhaonaigh Jesse DWP LOCAL AUTHORITY PARTNERSHIP, ENGAGEMENT AND DELIVERY" userId="092d93c1-f128-443c-8416-d57b7fd02de1" providerId="ADAL" clId="{51F8DF2F-C046-4D11-941B-1339A494D927}" dt="2024-10-07T15:34:15.054" v="7209" actId="27636"/>
          <ac:spMkLst>
            <pc:docMk/>
            <pc:sldMk cId="3438122219" sldId="310"/>
            <ac:spMk id="2" creationId="{D5212572-A958-93FB-C221-34C04C67F0AE}"/>
          </ac:spMkLst>
        </pc:spChg>
        <pc:spChg chg="mod">
          <ac:chgData name="Ni Mhaonaigh Jesse DWP LOCAL AUTHORITY PARTNERSHIP, ENGAGEMENT AND DELIVERY" userId="092d93c1-f128-443c-8416-d57b7fd02de1" providerId="ADAL" clId="{51F8DF2F-C046-4D11-941B-1339A494D927}" dt="2024-10-08T11:29:12.887" v="14473" actId="1076"/>
          <ac:spMkLst>
            <pc:docMk/>
            <pc:sldMk cId="3438122219" sldId="310"/>
            <ac:spMk id="3" creationId="{319CF705-4798-AE68-8CDE-C382D332AED7}"/>
          </ac:spMkLst>
        </pc:spChg>
      </pc:sldChg>
      <pc:sldChg chg="new del">
        <pc:chgData name="Ni Mhaonaigh Jesse DWP LOCAL AUTHORITY PARTNERSHIP, ENGAGEMENT AND DELIVERY" userId="092d93c1-f128-443c-8416-d57b7fd02de1" providerId="ADAL" clId="{51F8DF2F-C046-4D11-941B-1339A494D927}" dt="2024-10-07T14:18:45.076" v="1684" actId="47"/>
        <pc:sldMkLst>
          <pc:docMk/>
          <pc:sldMk cId="1135418981" sldId="311"/>
        </pc:sldMkLst>
      </pc:sldChg>
      <pc:sldChg chg="addSp modSp new mod modNotesTx">
        <pc:chgData name="Ni Mhaonaigh Jesse DWP LOCAL AUTHORITY PARTNERSHIP, ENGAGEMENT AND DELIVERY" userId="092d93c1-f128-443c-8416-d57b7fd02de1" providerId="ADAL" clId="{51F8DF2F-C046-4D11-941B-1339A494D927}" dt="2024-10-08T11:31:53.528" v="14597" actId="962"/>
        <pc:sldMkLst>
          <pc:docMk/>
          <pc:sldMk cId="2347050401" sldId="311"/>
        </pc:sldMkLst>
        <pc:spChg chg="mod">
          <ac:chgData name="Ni Mhaonaigh Jesse DWP LOCAL AUTHORITY PARTNERSHIP, ENGAGEMENT AND DELIVERY" userId="092d93c1-f128-443c-8416-d57b7fd02de1" providerId="ADAL" clId="{51F8DF2F-C046-4D11-941B-1339A494D927}" dt="2024-10-07T15:27:58.883" v="7006" actId="20577"/>
          <ac:spMkLst>
            <pc:docMk/>
            <pc:sldMk cId="2347050401" sldId="311"/>
            <ac:spMk id="2" creationId="{AFF43480-CD28-015A-3DE0-152CDDF55C47}"/>
          </ac:spMkLst>
        </pc:spChg>
        <pc:spChg chg="mod">
          <ac:chgData name="Ni Mhaonaigh Jesse DWP LOCAL AUTHORITY PARTNERSHIP, ENGAGEMENT AND DELIVERY" userId="092d93c1-f128-443c-8416-d57b7fd02de1" providerId="ADAL" clId="{51F8DF2F-C046-4D11-941B-1339A494D927}" dt="2024-10-08T09:45:18.533" v="10654" actId="207"/>
          <ac:spMkLst>
            <pc:docMk/>
            <pc:sldMk cId="2347050401" sldId="311"/>
            <ac:spMk id="3" creationId="{45001B73-CF2C-8687-FC8E-0C36C631F04C}"/>
          </ac:spMkLst>
        </pc:spChg>
        <pc:spChg chg="add mod ord">
          <ac:chgData name="Ni Mhaonaigh Jesse DWP LOCAL AUTHORITY PARTNERSHIP, ENGAGEMENT AND DELIVERY" userId="092d93c1-f128-443c-8416-d57b7fd02de1" providerId="ADAL" clId="{51F8DF2F-C046-4D11-941B-1339A494D927}" dt="2024-10-08T11:31:53.528" v="14597" actId="962"/>
          <ac:spMkLst>
            <pc:docMk/>
            <pc:sldMk cId="2347050401" sldId="311"/>
            <ac:spMk id="4" creationId="{5EADDF78-5796-BE29-5D84-A7634B7C97A0}"/>
          </ac:spMkLst>
        </pc:spChg>
      </pc:sldChg>
      <pc:sldChg chg="addSp modSp new mod">
        <pc:chgData name="Ni Mhaonaigh Jesse DWP LOCAL AUTHORITY PARTNERSHIP, ENGAGEMENT AND DELIVERY" userId="092d93c1-f128-443c-8416-d57b7fd02de1" providerId="ADAL" clId="{51F8DF2F-C046-4D11-941B-1339A494D927}" dt="2024-10-08T09:47:00.458" v="10668" actId="20577"/>
        <pc:sldMkLst>
          <pc:docMk/>
          <pc:sldMk cId="1552145314" sldId="312"/>
        </pc:sldMkLst>
        <pc:spChg chg="mod">
          <ac:chgData name="Ni Mhaonaigh Jesse DWP LOCAL AUTHORITY PARTNERSHIP, ENGAGEMENT AND DELIVERY" userId="092d93c1-f128-443c-8416-d57b7fd02de1" providerId="ADAL" clId="{51F8DF2F-C046-4D11-941B-1339A494D927}" dt="2024-10-07T15:30:53.685" v="7069" actId="20577"/>
          <ac:spMkLst>
            <pc:docMk/>
            <pc:sldMk cId="1552145314" sldId="312"/>
            <ac:spMk id="2" creationId="{0673AF40-AC85-4781-E441-25BD69DC1EC5}"/>
          </ac:spMkLst>
        </pc:spChg>
        <pc:spChg chg="mod">
          <ac:chgData name="Ni Mhaonaigh Jesse DWP LOCAL AUTHORITY PARTNERSHIP, ENGAGEMENT AND DELIVERY" userId="092d93c1-f128-443c-8416-d57b7fd02de1" providerId="ADAL" clId="{51F8DF2F-C046-4D11-941B-1339A494D927}" dt="2024-10-08T09:47:00.458" v="10668" actId="20577"/>
          <ac:spMkLst>
            <pc:docMk/>
            <pc:sldMk cId="1552145314" sldId="312"/>
            <ac:spMk id="3" creationId="{6EEB4F29-F1F4-3369-0DA0-5BA82F83824F}"/>
          </ac:spMkLst>
        </pc:spChg>
        <pc:spChg chg="mod">
          <ac:chgData name="Ni Mhaonaigh Jesse DWP LOCAL AUTHORITY PARTNERSHIP, ENGAGEMENT AND DELIVERY" userId="092d93c1-f128-443c-8416-d57b7fd02de1" providerId="ADAL" clId="{51F8DF2F-C046-4D11-941B-1339A494D927}" dt="2024-10-08T09:46:58.708" v="10667" actId="20577"/>
          <ac:spMkLst>
            <pc:docMk/>
            <pc:sldMk cId="1552145314" sldId="312"/>
            <ac:spMk id="4" creationId="{76ED9FE4-D9B0-E749-5C6B-494DF4688A5A}"/>
          </ac:spMkLst>
        </pc:spChg>
        <pc:spChg chg="add mod">
          <ac:chgData name="Ni Mhaonaigh Jesse DWP LOCAL AUTHORITY PARTNERSHIP, ENGAGEMENT AND DELIVERY" userId="092d93c1-f128-443c-8416-d57b7fd02de1" providerId="ADAL" clId="{51F8DF2F-C046-4D11-941B-1339A494D927}" dt="2024-10-07T15:30:24.520" v="7038" actId="122"/>
          <ac:spMkLst>
            <pc:docMk/>
            <pc:sldMk cId="1552145314" sldId="312"/>
            <ac:spMk id="6" creationId="{2EB3D9DA-AA32-99FC-6048-A69BF8E5E8A1}"/>
          </ac:spMkLst>
        </pc:spChg>
      </pc:sldChg>
      <pc:sldChg chg="addSp delSp modSp new del mod delAnim modAnim">
        <pc:chgData name="Ni Mhaonaigh Jesse DWP LOCAL AUTHORITY PARTNERSHIP, ENGAGEMENT AND DELIVERY" userId="092d93c1-f128-443c-8416-d57b7fd02de1" providerId="ADAL" clId="{51F8DF2F-C046-4D11-941B-1339A494D927}" dt="2024-10-07T14:18:47.760" v="1685" actId="47"/>
        <pc:sldMkLst>
          <pc:docMk/>
          <pc:sldMk cId="4194735042" sldId="312"/>
        </pc:sldMkLst>
        <pc:spChg chg="mod">
          <ac:chgData name="Ni Mhaonaigh Jesse DWP LOCAL AUTHORITY PARTNERSHIP, ENGAGEMENT AND DELIVERY" userId="092d93c1-f128-443c-8416-d57b7fd02de1" providerId="ADAL" clId="{51F8DF2F-C046-4D11-941B-1339A494D927}" dt="2024-10-07T14:17:27.644" v="1676" actId="5793"/>
          <ac:spMkLst>
            <pc:docMk/>
            <pc:sldMk cId="4194735042" sldId="312"/>
            <ac:spMk id="3" creationId="{6D69142A-E8D4-3B02-6F72-B16E97A45FAE}"/>
          </ac:spMkLst>
        </pc:spChg>
        <pc:picChg chg="add del mod">
          <ac:chgData name="Ni Mhaonaigh Jesse DWP LOCAL AUTHORITY PARTNERSHIP, ENGAGEMENT AND DELIVERY" userId="092d93c1-f128-443c-8416-d57b7fd02de1" providerId="ADAL" clId="{51F8DF2F-C046-4D11-941B-1339A494D927}" dt="2024-10-07T14:18:34.834" v="1681" actId="21"/>
          <ac:picMkLst>
            <pc:docMk/>
            <pc:sldMk cId="4194735042" sldId="312"/>
            <ac:picMk id="4" creationId="{A1ED700D-9815-33EA-DD73-6EE0FCBFD38E}"/>
          </ac:picMkLst>
        </pc:picChg>
      </pc:sldChg>
      <pc:sldChg chg="addSp delSp modSp new del mod ord delAnim modAnim">
        <pc:chgData name="Ni Mhaonaigh Jesse DWP LOCAL AUTHORITY PARTNERSHIP, ENGAGEMENT AND DELIVERY" userId="092d93c1-f128-443c-8416-d57b7fd02de1" providerId="ADAL" clId="{51F8DF2F-C046-4D11-941B-1339A494D927}" dt="2024-10-08T09:49:01.877" v="10684" actId="47"/>
        <pc:sldMkLst>
          <pc:docMk/>
          <pc:sldMk cId="123416186" sldId="313"/>
        </pc:sldMkLst>
        <pc:spChg chg="del">
          <ac:chgData name="Ni Mhaonaigh Jesse DWP LOCAL AUTHORITY PARTNERSHIP, ENGAGEMENT AND DELIVERY" userId="092d93c1-f128-443c-8416-d57b7fd02de1" providerId="ADAL" clId="{51F8DF2F-C046-4D11-941B-1339A494D927}" dt="2024-10-08T09:48:32.180" v="10677" actId="478"/>
          <ac:spMkLst>
            <pc:docMk/>
            <pc:sldMk cId="123416186" sldId="313"/>
            <ac:spMk id="2" creationId="{E99E5143-DB60-E34B-ECCC-ED0AE36E3FFD}"/>
          </ac:spMkLst>
        </pc:spChg>
        <pc:spChg chg="del">
          <ac:chgData name="Ni Mhaonaigh Jesse DWP LOCAL AUTHORITY PARTNERSHIP, ENGAGEMENT AND DELIVERY" userId="092d93c1-f128-443c-8416-d57b7fd02de1" providerId="ADAL" clId="{51F8DF2F-C046-4D11-941B-1339A494D927}" dt="2024-10-08T09:48:34.799" v="10678" actId="478"/>
          <ac:spMkLst>
            <pc:docMk/>
            <pc:sldMk cId="123416186" sldId="313"/>
            <ac:spMk id="3" creationId="{AFC5C114-E959-43B1-907A-73828AD172CF}"/>
          </ac:spMkLst>
        </pc:spChg>
        <pc:picChg chg="add del mod">
          <ac:chgData name="Ni Mhaonaigh Jesse DWP LOCAL AUTHORITY PARTNERSHIP, ENGAGEMENT AND DELIVERY" userId="092d93c1-f128-443c-8416-d57b7fd02de1" providerId="ADAL" clId="{51F8DF2F-C046-4D11-941B-1339A494D927}" dt="2024-10-08T09:49:00.011" v="10683" actId="478"/>
          <ac:picMkLst>
            <pc:docMk/>
            <pc:sldMk cId="123416186" sldId="313"/>
            <ac:picMk id="4" creationId="{A1ED700D-9815-33EA-DD73-6EE0FCBFD38E}"/>
          </ac:picMkLst>
        </pc:picChg>
      </pc:sldChg>
      <pc:sldChg chg="modSp new mod">
        <pc:chgData name="Ni Mhaonaigh Jesse DWP LOCAL AUTHORITY PARTNERSHIP, ENGAGEMENT AND DELIVERY" userId="092d93c1-f128-443c-8416-d57b7fd02de1" providerId="ADAL" clId="{51F8DF2F-C046-4D11-941B-1339A494D927}" dt="2024-10-07T15:33:03.525" v="7158" actId="20577"/>
        <pc:sldMkLst>
          <pc:docMk/>
          <pc:sldMk cId="897227611" sldId="314"/>
        </pc:sldMkLst>
        <pc:spChg chg="mod">
          <ac:chgData name="Ni Mhaonaigh Jesse DWP LOCAL AUTHORITY PARTNERSHIP, ENGAGEMENT AND DELIVERY" userId="092d93c1-f128-443c-8416-d57b7fd02de1" providerId="ADAL" clId="{51F8DF2F-C046-4D11-941B-1339A494D927}" dt="2024-10-07T15:33:03.525" v="7158" actId="20577"/>
          <ac:spMkLst>
            <pc:docMk/>
            <pc:sldMk cId="897227611" sldId="314"/>
            <ac:spMk id="2" creationId="{E79507B7-6BC4-A391-D7B2-51CEA5B1BC8E}"/>
          </ac:spMkLst>
        </pc:spChg>
      </pc:sldChg>
      <pc:sldChg chg="addSp delSp modSp new mod modNotesTx">
        <pc:chgData name="Ni Mhaonaigh Jesse DWP LOCAL AUTHORITY PARTNERSHIP, ENGAGEMENT AND DELIVERY" userId="092d93c1-f128-443c-8416-d57b7fd02de1" providerId="ADAL" clId="{51F8DF2F-C046-4D11-941B-1339A494D927}" dt="2024-10-08T11:31:47.832" v="14596" actId="962"/>
        <pc:sldMkLst>
          <pc:docMk/>
          <pc:sldMk cId="3338381682" sldId="315"/>
        </pc:sldMkLst>
        <pc:spChg chg="mod">
          <ac:chgData name="Ni Mhaonaigh Jesse DWP LOCAL AUTHORITY PARTNERSHIP, ENGAGEMENT AND DELIVERY" userId="092d93c1-f128-443c-8416-d57b7fd02de1" providerId="ADAL" clId="{51F8DF2F-C046-4D11-941B-1339A494D927}" dt="2024-10-07T15:42:04.791" v="8201" actId="20577"/>
          <ac:spMkLst>
            <pc:docMk/>
            <pc:sldMk cId="3338381682" sldId="315"/>
            <ac:spMk id="2" creationId="{120C4B77-0B7B-9132-122A-54D1EF9E7F2E}"/>
          </ac:spMkLst>
        </pc:spChg>
        <pc:spChg chg="del">
          <ac:chgData name="Ni Mhaonaigh Jesse DWP LOCAL AUTHORITY PARTNERSHIP, ENGAGEMENT AND DELIVERY" userId="092d93c1-f128-443c-8416-d57b7fd02de1" providerId="ADAL" clId="{51F8DF2F-C046-4D11-941B-1339A494D927}" dt="2024-10-07T15:46:17.485" v="8459" actId="478"/>
          <ac:spMkLst>
            <pc:docMk/>
            <pc:sldMk cId="3338381682" sldId="315"/>
            <ac:spMk id="3" creationId="{5AB63641-C9D0-263D-A76C-3FFBDAC5CBAA}"/>
          </ac:spMkLst>
        </pc:spChg>
        <pc:spChg chg="add mod">
          <ac:chgData name="Ni Mhaonaigh Jesse DWP LOCAL AUTHORITY PARTNERSHIP, ENGAGEMENT AND DELIVERY" userId="092d93c1-f128-443c-8416-d57b7fd02de1" providerId="ADAL" clId="{51F8DF2F-C046-4D11-941B-1339A494D927}" dt="2024-10-08T11:31:11.905" v="14591" actId="5793"/>
          <ac:spMkLst>
            <pc:docMk/>
            <pc:sldMk cId="3338381682" sldId="315"/>
            <ac:spMk id="9" creationId="{4A8BA027-2335-8FF6-2DD7-734A4009203A}"/>
          </ac:spMkLst>
        </pc:spChg>
        <pc:graphicFrameChg chg="add del mod">
          <ac:chgData name="Ni Mhaonaigh Jesse DWP LOCAL AUTHORITY PARTNERSHIP, ENGAGEMENT AND DELIVERY" userId="092d93c1-f128-443c-8416-d57b7fd02de1" providerId="ADAL" clId="{51F8DF2F-C046-4D11-941B-1339A494D927}" dt="2024-10-08T09:23:02.513" v="9409" actId="478"/>
          <ac:graphicFrameMkLst>
            <pc:docMk/>
            <pc:sldMk cId="3338381682" sldId="315"/>
            <ac:graphicFrameMk id="4" creationId="{13514CF0-AA98-2522-092D-EBBEF2572466}"/>
          </ac:graphicFrameMkLst>
        </pc:graphicFrameChg>
        <pc:graphicFrameChg chg="add mod modGraphic">
          <ac:chgData name="Ni Mhaonaigh Jesse DWP LOCAL AUTHORITY PARTNERSHIP, ENGAGEMENT AND DELIVERY" userId="092d93c1-f128-443c-8416-d57b7fd02de1" providerId="ADAL" clId="{51F8DF2F-C046-4D11-941B-1339A494D927}" dt="2024-10-08T11:31:38.778" v="14595" actId="962"/>
          <ac:graphicFrameMkLst>
            <pc:docMk/>
            <pc:sldMk cId="3338381682" sldId="315"/>
            <ac:graphicFrameMk id="8" creationId="{C423C438-BE36-D3E3-1F54-39B98523B279}"/>
          </ac:graphicFrameMkLst>
        </pc:graphicFrameChg>
        <pc:graphicFrameChg chg="add del mod modGraphic">
          <ac:chgData name="Ni Mhaonaigh Jesse DWP LOCAL AUTHORITY PARTNERSHIP, ENGAGEMENT AND DELIVERY" userId="092d93c1-f128-443c-8416-d57b7fd02de1" providerId="ADAL" clId="{51F8DF2F-C046-4D11-941B-1339A494D927}" dt="2024-10-07T16:11:16.612" v="9274" actId="478"/>
          <ac:graphicFrameMkLst>
            <pc:docMk/>
            <pc:sldMk cId="3338381682" sldId="315"/>
            <ac:graphicFrameMk id="10" creationId="{2B9E68D6-8021-884A-D8E3-00E7600EBBF8}"/>
          </ac:graphicFrameMkLst>
        </pc:graphicFrameChg>
        <pc:inkChg chg="add del mod">
          <ac:chgData name="Ni Mhaonaigh Jesse DWP LOCAL AUTHORITY PARTNERSHIP, ENGAGEMENT AND DELIVERY" userId="092d93c1-f128-443c-8416-d57b7fd02de1" providerId="ADAL" clId="{51F8DF2F-C046-4D11-941B-1339A494D927}" dt="2024-10-08T11:31:26.201" v="14594" actId="478"/>
          <ac:inkMkLst>
            <pc:docMk/>
            <pc:sldMk cId="3338381682" sldId="315"/>
            <ac:inkMk id="11" creationId="{1A67477C-EB7E-3195-073C-1AF813FDEDCB}"/>
          </ac:inkMkLst>
        </pc:inkChg>
        <pc:inkChg chg="add mod">
          <ac:chgData name="Ni Mhaonaigh Jesse DWP LOCAL AUTHORITY PARTNERSHIP, ENGAGEMENT AND DELIVERY" userId="092d93c1-f128-443c-8416-d57b7fd02de1" providerId="ADAL" clId="{51F8DF2F-C046-4D11-941B-1339A494D927}" dt="2024-10-08T11:31:47.832" v="14596" actId="962"/>
          <ac:inkMkLst>
            <pc:docMk/>
            <pc:sldMk cId="3338381682" sldId="315"/>
            <ac:inkMk id="12" creationId="{BC1A1EFE-5069-6F12-BD01-0FA9AC183F7E}"/>
          </ac:inkMkLst>
        </pc:inkChg>
        <pc:inkChg chg="add del">
          <ac:chgData name="Ni Mhaonaigh Jesse DWP LOCAL AUTHORITY PARTNERSHIP, ENGAGEMENT AND DELIVERY" userId="092d93c1-f128-443c-8416-d57b7fd02de1" providerId="ADAL" clId="{51F8DF2F-C046-4D11-941B-1339A494D927}" dt="2024-10-07T16:04:22.603" v="9004" actId="9405"/>
          <ac:inkMkLst>
            <pc:docMk/>
            <pc:sldMk cId="3338381682" sldId="315"/>
            <ac:inkMk id="13" creationId="{9708C910-7980-2B34-72FD-39911E9ADA3D}"/>
          </ac:inkMkLst>
        </pc:inkChg>
      </pc:sldChg>
      <pc:sldChg chg="add del">
        <pc:chgData name="Ni Mhaonaigh Jesse DWP LOCAL AUTHORITY PARTNERSHIP, ENGAGEMENT AND DELIVERY" userId="092d93c1-f128-443c-8416-d57b7fd02de1" providerId="ADAL" clId="{51F8DF2F-C046-4D11-941B-1339A494D927}" dt="2024-10-07T15:37:50.117" v="7532" actId="47"/>
        <pc:sldMkLst>
          <pc:docMk/>
          <pc:sldMk cId="3458601374" sldId="315"/>
        </pc:sldMkLst>
      </pc:sldChg>
      <pc:sldChg chg="addSp delSp modSp new mod modNotesTx">
        <pc:chgData name="Ni Mhaonaigh Jesse DWP LOCAL AUTHORITY PARTNERSHIP, ENGAGEMENT AND DELIVERY" userId="092d93c1-f128-443c-8416-d57b7fd02de1" providerId="ADAL" clId="{51F8DF2F-C046-4D11-941B-1339A494D927}" dt="2024-10-08T11:34:14.268" v="14638" actId="962"/>
        <pc:sldMkLst>
          <pc:docMk/>
          <pc:sldMk cId="1032788685" sldId="316"/>
        </pc:sldMkLst>
        <pc:spChg chg="mod">
          <ac:chgData name="Ni Mhaonaigh Jesse DWP LOCAL AUTHORITY PARTNERSHIP, ENGAGEMENT AND DELIVERY" userId="092d93c1-f128-443c-8416-d57b7fd02de1" providerId="ADAL" clId="{51F8DF2F-C046-4D11-941B-1339A494D927}" dt="2024-10-07T16:12:43.193" v="9369" actId="20577"/>
          <ac:spMkLst>
            <pc:docMk/>
            <pc:sldMk cId="1032788685" sldId="316"/>
            <ac:spMk id="2" creationId="{29AC0883-85C8-7872-7594-9D4DFAB1C4C9}"/>
          </ac:spMkLst>
        </pc:spChg>
        <pc:spChg chg="del mod">
          <ac:chgData name="Ni Mhaonaigh Jesse DWP LOCAL AUTHORITY PARTNERSHIP, ENGAGEMENT AND DELIVERY" userId="092d93c1-f128-443c-8416-d57b7fd02de1" providerId="ADAL" clId="{51F8DF2F-C046-4D11-941B-1339A494D927}" dt="2024-10-08T10:54:55.059" v="12850" actId="478"/>
          <ac:spMkLst>
            <pc:docMk/>
            <pc:sldMk cId="1032788685" sldId="316"/>
            <ac:spMk id="3" creationId="{FB3B4A0D-518D-9D0E-4134-CC3CA2B13611}"/>
          </ac:spMkLst>
        </pc:spChg>
        <pc:spChg chg="add mod">
          <ac:chgData name="Ni Mhaonaigh Jesse DWP LOCAL AUTHORITY PARTNERSHIP, ENGAGEMENT AND DELIVERY" userId="092d93c1-f128-443c-8416-d57b7fd02de1" providerId="ADAL" clId="{51F8DF2F-C046-4D11-941B-1339A494D927}" dt="2024-10-08T11:07:56.530" v="14264" actId="20577"/>
          <ac:spMkLst>
            <pc:docMk/>
            <pc:sldMk cId="1032788685" sldId="316"/>
            <ac:spMk id="4" creationId="{F2560BB4-AA09-8A90-0B3D-EA3F840993B2}"/>
          </ac:spMkLst>
        </pc:spChg>
        <pc:spChg chg="add del mod">
          <ac:chgData name="Ni Mhaonaigh Jesse DWP LOCAL AUTHORITY PARTNERSHIP, ENGAGEMENT AND DELIVERY" userId="092d93c1-f128-443c-8416-d57b7fd02de1" providerId="ADAL" clId="{51F8DF2F-C046-4D11-941B-1339A494D927}" dt="2024-10-08T10:55:26.325" v="12854" actId="478"/>
          <ac:spMkLst>
            <pc:docMk/>
            <pc:sldMk cId="1032788685" sldId="316"/>
            <ac:spMk id="7" creationId="{33D4B595-491D-0B3A-2353-303F1032D5A4}"/>
          </ac:spMkLst>
        </pc:spChg>
        <pc:spChg chg="add del mod">
          <ac:chgData name="Ni Mhaonaigh Jesse DWP LOCAL AUTHORITY PARTNERSHIP, ENGAGEMENT AND DELIVERY" userId="092d93c1-f128-443c-8416-d57b7fd02de1" providerId="ADAL" clId="{51F8DF2F-C046-4D11-941B-1339A494D927}" dt="2024-10-08T10:55:33.574" v="12856" actId="478"/>
          <ac:spMkLst>
            <pc:docMk/>
            <pc:sldMk cId="1032788685" sldId="316"/>
            <ac:spMk id="9" creationId="{6214CC89-06BB-98CF-8174-E901C0C06C21}"/>
          </ac:spMkLst>
        </pc:spChg>
        <pc:picChg chg="add mod">
          <ac:chgData name="Ni Mhaonaigh Jesse DWP LOCAL AUTHORITY PARTNERSHIP, ENGAGEMENT AND DELIVERY" userId="092d93c1-f128-443c-8416-d57b7fd02de1" providerId="ADAL" clId="{51F8DF2F-C046-4D11-941B-1339A494D927}" dt="2024-10-08T11:34:14.268" v="14638" actId="962"/>
          <ac:picMkLst>
            <pc:docMk/>
            <pc:sldMk cId="1032788685" sldId="316"/>
            <ac:picMk id="5" creationId="{C086E555-56A6-F6B9-350E-33F6415DB59C}"/>
          </ac:picMkLst>
        </pc:picChg>
      </pc:sldChg>
      <pc:sldChg chg="new del">
        <pc:chgData name="Ni Mhaonaigh Jesse DWP LOCAL AUTHORITY PARTNERSHIP, ENGAGEMENT AND DELIVERY" userId="092d93c1-f128-443c-8416-d57b7fd02de1" providerId="ADAL" clId="{51F8DF2F-C046-4D11-941B-1339A494D927}" dt="2024-10-07T16:09:17.345" v="9158" actId="47"/>
        <pc:sldMkLst>
          <pc:docMk/>
          <pc:sldMk cId="4124062335" sldId="317"/>
        </pc:sldMkLst>
      </pc:sldChg>
      <pc:sldChg chg="addSp delSp modSp new del mod">
        <pc:chgData name="Ni Mhaonaigh Jesse DWP LOCAL AUTHORITY PARTNERSHIP, ENGAGEMENT AND DELIVERY" userId="092d93c1-f128-443c-8416-d57b7fd02de1" providerId="ADAL" clId="{51F8DF2F-C046-4D11-941B-1339A494D927}" dt="2024-10-08T09:37:50.322" v="9689" actId="47"/>
        <pc:sldMkLst>
          <pc:docMk/>
          <pc:sldMk cId="1722675027" sldId="318"/>
        </pc:sldMkLst>
        <pc:spChg chg="mod">
          <ac:chgData name="Ni Mhaonaigh Jesse DWP LOCAL AUTHORITY PARTNERSHIP, ENGAGEMENT AND DELIVERY" userId="092d93c1-f128-443c-8416-d57b7fd02de1" providerId="ADAL" clId="{51F8DF2F-C046-4D11-941B-1339A494D927}" dt="2024-10-07T16:12:03.396" v="9355" actId="20577"/>
          <ac:spMkLst>
            <pc:docMk/>
            <pc:sldMk cId="1722675027" sldId="318"/>
            <ac:spMk id="2" creationId="{0C47AC1D-1255-E169-58C3-842B54A1B403}"/>
          </ac:spMkLst>
        </pc:spChg>
        <pc:spChg chg="add mod">
          <ac:chgData name="Ni Mhaonaigh Jesse DWP LOCAL AUTHORITY PARTNERSHIP, ENGAGEMENT AND DELIVERY" userId="092d93c1-f128-443c-8416-d57b7fd02de1" providerId="ADAL" clId="{51F8DF2F-C046-4D11-941B-1339A494D927}" dt="2024-10-08T09:36:00.216" v="9600" actId="20577"/>
          <ac:spMkLst>
            <pc:docMk/>
            <pc:sldMk cId="1722675027" sldId="318"/>
            <ac:spMk id="3" creationId="{43B7DDCD-55BB-C157-46EE-5672E188F517}"/>
          </ac:spMkLst>
        </pc:spChg>
        <pc:spChg chg="add del">
          <ac:chgData name="Ni Mhaonaigh Jesse DWP LOCAL AUTHORITY PARTNERSHIP, ENGAGEMENT AND DELIVERY" userId="092d93c1-f128-443c-8416-d57b7fd02de1" providerId="ADAL" clId="{51F8DF2F-C046-4D11-941B-1339A494D927}" dt="2024-10-07T16:04:52.868" v="9008" actId="478"/>
          <ac:spMkLst>
            <pc:docMk/>
            <pc:sldMk cId="1722675027" sldId="318"/>
            <ac:spMk id="4" creationId="{08BD5520-82E5-DB73-6B7C-9562848065B5}"/>
          </ac:spMkLst>
        </pc:spChg>
        <pc:spChg chg="add mod">
          <ac:chgData name="Ni Mhaonaigh Jesse DWP LOCAL AUTHORITY PARTNERSHIP, ENGAGEMENT AND DELIVERY" userId="092d93c1-f128-443c-8416-d57b7fd02de1" providerId="ADAL" clId="{51F8DF2F-C046-4D11-941B-1339A494D927}" dt="2024-10-08T09:35:19.163" v="9563" actId="20577"/>
          <ac:spMkLst>
            <pc:docMk/>
            <pc:sldMk cId="1722675027" sldId="318"/>
            <ac:spMk id="4" creationId="{AFA7DE06-F482-9B7F-5621-629CD0F584E9}"/>
          </ac:spMkLst>
        </pc:spChg>
        <pc:spChg chg="add mod">
          <ac:chgData name="Ni Mhaonaigh Jesse DWP LOCAL AUTHORITY PARTNERSHIP, ENGAGEMENT AND DELIVERY" userId="092d93c1-f128-443c-8416-d57b7fd02de1" providerId="ADAL" clId="{51F8DF2F-C046-4D11-941B-1339A494D927}" dt="2024-10-08T09:37:19.310" v="9648" actId="20577"/>
          <ac:spMkLst>
            <pc:docMk/>
            <pc:sldMk cId="1722675027" sldId="318"/>
            <ac:spMk id="5" creationId="{481EE97D-08F5-0CB6-9ECB-64DFF2A75CB1}"/>
          </ac:spMkLst>
        </pc:spChg>
        <pc:spChg chg="add del mod">
          <ac:chgData name="Ni Mhaonaigh Jesse DWP LOCAL AUTHORITY PARTNERSHIP, ENGAGEMENT AND DELIVERY" userId="092d93c1-f128-443c-8416-d57b7fd02de1" providerId="ADAL" clId="{51F8DF2F-C046-4D11-941B-1339A494D927}" dt="2024-10-08T09:32:01.407" v="9525" actId="478"/>
          <ac:spMkLst>
            <pc:docMk/>
            <pc:sldMk cId="1722675027" sldId="318"/>
            <ac:spMk id="7" creationId="{57F183B7-4F69-04B5-EBE3-C5C37A56D5DD}"/>
          </ac:spMkLst>
        </pc:spChg>
        <pc:spChg chg="add del mod">
          <ac:chgData name="Ni Mhaonaigh Jesse DWP LOCAL AUTHORITY PARTNERSHIP, ENGAGEMENT AND DELIVERY" userId="092d93c1-f128-443c-8416-d57b7fd02de1" providerId="ADAL" clId="{51F8DF2F-C046-4D11-941B-1339A494D927}" dt="2024-10-08T09:32:00.873" v="9524" actId="478"/>
          <ac:spMkLst>
            <pc:docMk/>
            <pc:sldMk cId="1722675027" sldId="318"/>
            <ac:spMk id="8" creationId="{7B59E928-1056-F59D-D9AF-B99496CD93CE}"/>
          </ac:spMkLst>
        </pc:spChg>
        <pc:spChg chg="add del mod">
          <ac:chgData name="Ni Mhaonaigh Jesse DWP LOCAL AUTHORITY PARTNERSHIP, ENGAGEMENT AND DELIVERY" userId="092d93c1-f128-443c-8416-d57b7fd02de1" providerId="ADAL" clId="{51F8DF2F-C046-4D11-941B-1339A494D927}" dt="2024-10-08T09:31:58.685" v="9522" actId="478"/>
          <ac:spMkLst>
            <pc:docMk/>
            <pc:sldMk cId="1722675027" sldId="318"/>
            <ac:spMk id="9" creationId="{62FC01D2-3830-5311-BAF9-777C189F9E25}"/>
          </ac:spMkLst>
        </pc:spChg>
        <pc:spChg chg="add del mod">
          <ac:chgData name="Ni Mhaonaigh Jesse DWP LOCAL AUTHORITY PARTNERSHIP, ENGAGEMENT AND DELIVERY" userId="092d93c1-f128-443c-8416-d57b7fd02de1" providerId="ADAL" clId="{51F8DF2F-C046-4D11-941B-1339A494D927}" dt="2024-10-08T09:31:59.633" v="9523" actId="478"/>
          <ac:spMkLst>
            <pc:docMk/>
            <pc:sldMk cId="1722675027" sldId="318"/>
            <ac:spMk id="10" creationId="{5F63FC7D-162E-B93B-7C5F-3F4A7DA3561F}"/>
          </ac:spMkLst>
        </pc:spChg>
        <pc:spChg chg="add mod">
          <ac:chgData name="Ni Mhaonaigh Jesse DWP LOCAL AUTHORITY PARTNERSHIP, ENGAGEMENT AND DELIVERY" userId="092d93c1-f128-443c-8416-d57b7fd02de1" providerId="ADAL" clId="{51F8DF2F-C046-4D11-941B-1339A494D927}" dt="2024-10-08T09:37:37.908" v="9688" actId="20577"/>
          <ac:spMkLst>
            <pc:docMk/>
            <pc:sldMk cId="1722675027" sldId="318"/>
            <ac:spMk id="11" creationId="{F70A1886-C3E1-F72D-DBCF-E9CEECE6B071}"/>
          </ac:spMkLst>
        </pc:spChg>
        <pc:spChg chg="add mod">
          <ac:chgData name="Ni Mhaonaigh Jesse DWP LOCAL AUTHORITY PARTNERSHIP, ENGAGEMENT AND DELIVERY" userId="092d93c1-f128-443c-8416-d57b7fd02de1" providerId="ADAL" clId="{51F8DF2F-C046-4D11-941B-1339A494D927}" dt="2024-10-08T09:34:37.756" v="9550" actId="1076"/>
          <ac:spMkLst>
            <pc:docMk/>
            <pc:sldMk cId="1722675027" sldId="318"/>
            <ac:spMk id="17" creationId="{FB848BDD-171B-6A81-C616-A9E02A5A902D}"/>
          </ac:spMkLst>
        </pc:spChg>
        <pc:spChg chg="add mod">
          <ac:chgData name="Ni Mhaonaigh Jesse DWP LOCAL AUTHORITY PARTNERSHIP, ENGAGEMENT AND DELIVERY" userId="092d93c1-f128-443c-8416-d57b7fd02de1" providerId="ADAL" clId="{51F8DF2F-C046-4D11-941B-1339A494D927}" dt="2024-10-08T09:34:27.705" v="9548" actId="1076"/>
          <ac:spMkLst>
            <pc:docMk/>
            <pc:sldMk cId="1722675027" sldId="318"/>
            <ac:spMk id="18" creationId="{76C845C9-A3F8-7482-EB9E-0EB710232ADE}"/>
          </ac:spMkLst>
        </pc:spChg>
        <pc:spChg chg="add mod">
          <ac:chgData name="Ni Mhaonaigh Jesse DWP LOCAL AUTHORITY PARTNERSHIP, ENGAGEMENT AND DELIVERY" userId="092d93c1-f128-443c-8416-d57b7fd02de1" providerId="ADAL" clId="{51F8DF2F-C046-4D11-941B-1339A494D927}" dt="2024-10-08T09:34:18.955" v="9546" actId="1076"/>
          <ac:spMkLst>
            <pc:docMk/>
            <pc:sldMk cId="1722675027" sldId="318"/>
            <ac:spMk id="19" creationId="{56020D71-592F-7591-0798-254F9F8DA26A}"/>
          </ac:spMkLst>
        </pc:spChg>
        <pc:spChg chg="add mod">
          <ac:chgData name="Ni Mhaonaigh Jesse DWP LOCAL AUTHORITY PARTNERSHIP, ENGAGEMENT AND DELIVERY" userId="092d93c1-f128-443c-8416-d57b7fd02de1" providerId="ADAL" clId="{51F8DF2F-C046-4D11-941B-1339A494D927}" dt="2024-10-08T09:34:13.439" v="9544" actId="1076"/>
          <ac:spMkLst>
            <pc:docMk/>
            <pc:sldMk cId="1722675027" sldId="318"/>
            <ac:spMk id="20" creationId="{494070A9-644A-D3AE-06C0-7C20F6A8C585}"/>
          </ac:spMkLst>
        </pc:spChg>
        <pc:picChg chg="add del mod">
          <ac:chgData name="Ni Mhaonaigh Jesse DWP LOCAL AUTHORITY PARTNERSHIP, ENGAGEMENT AND DELIVERY" userId="092d93c1-f128-443c-8416-d57b7fd02de1" providerId="ADAL" clId="{51F8DF2F-C046-4D11-941B-1339A494D927}" dt="2024-10-08T09:29:17.546" v="9491" actId="478"/>
          <ac:picMkLst>
            <pc:docMk/>
            <pc:sldMk cId="1722675027" sldId="318"/>
            <ac:picMk id="6" creationId="{C2BAEF59-63C3-5AE2-FED8-42E0FFBC3DD9}"/>
          </ac:picMkLst>
        </pc:picChg>
        <pc:cxnChg chg="add del">
          <ac:chgData name="Ni Mhaonaigh Jesse DWP LOCAL AUTHORITY PARTNERSHIP, ENGAGEMENT AND DELIVERY" userId="092d93c1-f128-443c-8416-d57b7fd02de1" providerId="ADAL" clId="{51F8DF2F-C046-4D11-941B-1339A494D927}" dt="2024-10-08T09:31:02.691" v="9510" actId="478"/>
          <ac:cxnSpMkLst>
            <pc:docMk/>
            <pc:sldMk cId="1722675027" sldId="318"/>
            <ac:cxnSpMk id="12" creationId="{A4DFCA7B-3248-9AFB-8422-F5C3A55D2A2E}"/>
          </ac:cxnSpMkLst>
        </pc:cxnChg>
        <pc:cxnChg chg="add del mod">
          <ac:chgData name="Ni Mhaonaigh Jesse DWP LOCAL AUTHORITY PARTNERSHIP, ENGAGEMENT AND DELIVERY" userId="092d93c1-f128-443c-8416-d57b7fd02de1" providerId="ADAL" clId="{51F8DF2F-C046-4D11-941B-1339A494D927}" dt="2024-10-08T09:31:01.457" v="9509" actId="478"/>
          <ac:cxnSpMkLst>
            <pc:docMk/>
            <pc:sldMk cId="1722675027" sldId="318"/>
            <ac:cxnSpMk id="14" creationId="{647C6697-FB99-570A-D4CF-7D0D2497D9CE}"/>
          </ac:cxnSpMkLst>
        </pc:cxnChg>
        <pc:cxnChg chg="add mod">
          <ac:chgData name="Ni Mhaonaigh Jesse DWP LOCAL AUTHORITY PARTNERSHIP, ENGAGEMENT AND DELIVERY" userId="092d93c1-f128-443c-8416-d57b7fd02de1" providerId="ADAL" clId="{51F8DF2F-C046-4D11-941B-1339A494D927}" dt="2024-10-08T09:34:07.458" v="9542" actId="14100"/>
          <ac:cxnSpMkLst>
            <pc:docMk/>
            <pc:sldMk cId="1722675027" sldId="318"/>
            <ac:cxnSpMk id="15" creationId="{8167B0FC-C8F6-E6F3-2337-786CDCC81460}"/>
          </ac:cxnSpMkLst>
        </pc:cxnChg>
        <pc:cxnChg chg="add mod">
          <ac:chgData name="Ni Mhaonaigh Jesse DWP LOCAL AUTHORITY PARTNERSHIP, ENGAGEMENT AND DELIVERY" userId="092d93c1-f128-443c-8416-d57b7fd02de1" providerId="ADAL" clId="{51F8DF2F-C046-4D11-941B-1339A494D927}" dt="2024-10-08T09:33:52.043" v="9539" actId="1076"/>
          <ac:cxnSpMkLst>
            <pc:docMk/>
            <pc:sldMk cId="1722675027" sldId="318"/>
            <ac:cxnSpMk id="22" creationId="{5799819F-DA7C-A2BE-528C-715B12479693}"/>
          </ac:cxnSpMkLst>
        </pc:cxnChg>
      </pc:sldChg>
      <pc:sldMasterChg chg="add del addSldLayout delSldLayout">
        <pc:chgData name="Ni Mhaonaigh Jesse DWP LOCAL AUTHORITY PARTNERSHIP, ENGAGEMENT AND DELIVERY" userId="092d93c1-f128-443c-8416-d57b7fd02de1" providerId="ADAL" clId="{51F8DF2F-C046-4D11-941B-1339A494D927}" dt="2024-10-07T15:37:50.117" v="7532" actId="47"/>
        <pc:sldMasterMkLst>
          <pc:docMk/>
          <pc:sldMasterMk cId="3612101094" sldId="2147483648"/>
        </pc:sldMasterMkLst>
        <pc:sldLayoutChg chg="add del">
          <pc:chgData name="Ni Mhaonaigh Jesse DWP LOCAL AUTHORITY PARTNERSHIP, ENGAGEMENT AND DELIVERY" userId="092d93c1-f128-443c-8416-d57b7fd02de1" providerId="ADAL" clId="{51F8DF2F-C046-4D11-941B-1339A494D927}" dt="2024-10-07T15:37:50.117" v="7532" actId="47"/>
          <pc:sldLayoutMkLst>
            <pc:docMk/>
            <pc:sldMasterMk cId="3612101094" sldId="2147483648"/>
            <pc:sldLayoutMk cId="229778553" sldId="2147483655"/>
          </pc:sldLayoutMkLst>
        </pc:sldLayoutChg>
      </pc:sldMasterChg>
      <pc:sldMasterChg chg="replId delSldLayout">
        <pc:chgData name="Ni Mhaonaigh Jesse DWP LOCAL AUTHORITY PARTNERSHIP, ENGAGEMENT AND DELIVERY" userId="092d93c1-f128-443c-8416-d57b7fd02de1" providerId="ADAL" clId="{51F8DF2F-C046-4D11-941B-1339A494D927}" dt="2024-10-08T09:37:50.322" v="9689" actId="47"/>
        <pc:sldMasterMkLst>
          <pc:docMk/>
          <pc:sldMasterMk cId="0" sldId="2147483656"/>
        </pc:sldMasterMkLst>
        <pc:sldLayoutChg chg="del">
          <pc:chgData name="Ni Mhaonaigh Jesse DWP LOCAL AUTHORITY PARTNERSHIP, ENGAGEMENT AND DELIVERY" userId="092d93c1-f128-443c-8416-d57b7fd02de1" providerId="ADAL" clId="{51F8DF2F-C046-4D11-941B-1339A494D927}" dt="2024-10-08T09:37:50.322" v="9689" actId="47"/>
          <pc:sldLayoutMkLst>
            <pc:docMk/>
            <pc:sldMasterMk cId="0" sldId="2147483656"/>
            <pc:sldLayoutMk cId="0" sldId="214748365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902D9-3958-4982-BBFD-2C3B01962D7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7E672ACE-6501-45F7-9E40-A2D9C673D519}">
      <dgm:prSet phldrT="[Text]"/>
      <dgm:spPr>
        <a:solidFill>
          <a:schemeClr val="tx1"/>
        </a:solidFill>
        <a:ln>
          <a:solidFill>
            <a:schemeClr val="tx2">
              <a:lumMod val="10000"/>
            </a:schemeClr>
          </a:solidFill>
        </a:ln>
      </dgm:spPr>
      <dgm:t>
        <a:bodyPr/>
        <a:lstStyle/>
        <a:p>
          <a:r>
            <a:rPr lang="en-GB" dirty="0">
              <a:solidFill>
                <a:schemeClr val="tx2">
                  <a:lumMod val="10000"/>
                </a:schemeClr>
              </a:solidFill>
            </a:rPr>
            <a:t>HR</a:t>
          </a:r>
        </a:p>
      </dgm:t>
    </dgm:pt>
    <dgm:pt modelId="{1030319B-E9C2-4DBB-A917-5EC2A468E456}" type="parTrans" cxnId="{3D86EFB5-4F87-4E0F-B18A-48AA4519747B}">
      <dgm:prSet/>
      <dgm:spPr/>
      <dgm:t>
        <a:bodyPr/>
        <a:lstStyle/>
        <a:p>
          <a:endParaRPr lang="en-GB"/>
        </a:p>
      </dgm:t>
    </dgm:pt>
    <dgm:pt modelId="{3F051E8A-40B5-4913-959C-4F0169E50747}" type="sibTrans" cxnId="{3D86EFB5-4F87-4E0F-B18A-48AA4519747B}">
      <dgm:prSet/>
      <dgm:spPr/>
      <dgm:t>
        <a:bodyPr/>
        <a:lstStyle/>
        <a:p>
          <a:endParaRPr lang="en-GB"/>
        </a:p>
      </dgm:t>
    </dgm:pt>
    <dgm:pt modelId="{7ECDA865-9288-4290-B4FA-6AAE6D8616C7}">
      <dgm:prSet phldrT="[Text]"/>
      <dgm:spPr>
        <a:solidFill>
          <a:schemeClr val="tx1"/>
        </a:solidFill>
        <a:ln>
          <a:solidFill>
            <a:schemeClr val="tx2">
              <a:lumMod val="10000"/>
            </a:schemeClr>
          </a:solidFill>
        </a:ln>
      </dgm:spPr>
      <dgm:t>
        <a:bodyPr/>
        <a:lstStyle/>
        <a:p>
          <a:r>
            <a:rPr lang="en-GB" dirty="0">
              <a:solidFill>
                <a:schemeClr val="tx2">
                  <a:lumMod val="10000"/>
                </a:schemeClr>
              </a:solidFill>
            </a:rPr>
            <a:t>Pam Assist</a:t>
          </a:r>
        </a:p>
      </dgm:t>
    </dgm:pt>
    <dgm:pt modelId="{3BE98FB9-899E-454D-95E8-E6D1B14520D8}" type="parTrans" cxnId="{520B39E2-CF60-4348-A81A-8B2127D00872}">
      <dgm:prSet/>
      <dgm:spPr/>
      <dgm:t>
        <a:bodyPr/>
        <a:lstStyle/>
        <a:p>
          <a:endParaRPr lang="en-GB"/>
        </a:p>
      </dgm:t>
    </dgm:pt>
    <dgm:pt modelId="{FDE72AC4-D8C3-4526-BC4B-9E9F287890D9}" type="sibTrans" cxnId="{520B39E2-CF60-4348-A81A-8B2127D00872}">
      <dgm:prSet/>
      <dgm:spPr/>
      <dgm:t>
        <a:bodyPr/>
        <a:lstStyle/>
        <a:p>
          <a:endParaRPr lang="en-GB"/>
        </a:p>
      </dgm:t>
    </dgm:pt>
    <dgm:pt modelId="{C4E49D5F-BB98-4068-8C61-37FEAE59B1E6}">
      <dgm:prSet phldrT="[Text]"/>
      <dgm:spPr>
        <a:solidFill>
          <a:schemeClr val="tx1">
            <a:lumMod val="50000"/>
          </a:schemeClr>
        </a:solidFill>
        <a:ln>
          <a:solidFill>
            <a:schemeClr val="bg2">
              <a:lumMod val="50000"/>
            </a:schemeClr>
          </a:solidFill>
        </a:ln>
      </dgm:spPr>
      <dgm:t>
        <a:bodyPr/>
        <a:lstStyle/>
        <a:p>
          <a:r>
            <a:rPr lang="en-GB" dirty="0"/>
            <a:t>Family </a:t>
          </a:r>
        </a:p>
      </dgm:t>
    </dgm:pt>
    <dgm:pt modelId="{52DD96CF-A687-48DA-99D3-643D3B47DCC3}" type="parTrans" cxnId="{9765F0DD-E3F0-4D0D-9A2A-26201FA3EA2C}">
      <dgm:prSet/>
      <dgm:spPr/>
      <dgm:t>
        <a:bodyPr/>
        <a:lstStyle/>
        <a:p>
          <a:endParaRPr lang="en-GB"/>
        </a:p>
      </dgm:t>
    </dgm:pt>
    <dgm:pt modelId="{F138C3C3-7C99-4976-A885-293E603F2354}" type="sibTrans" cxnId="{9765F0DD-E3F0-4D0D-9A2A-26201FA3EA2C}">
      <dgm:prSet/>
      <dgm:spPr/>
      <dgm:t>
        <a:bodyPr/>
        <a:lstStyle/>
        <a:p>
          <a:endParaRPr lang="en-GB"/>
        </a:p>
      </dgm:t>
    </dgm:pt>
    <dgm:pt modelId="{D5D189EC-253B-4980-8B55-B10090344167}">
      <dgm:prSet phldrT="[Text]"/>
      <dgm:spPr>
        <a:solidFill>
          <a:schemeClr val="tx1">
            <a:lumMod val="50000"/>
          </a:schemeClr>
        </a:solidFill>
        <a:ln>
          <a:solidFill>
            <a:schemeClr val="tx2">
              <a:lumMod val="10000"/>
            </a:schemeClr>
          </a:solidFill>
        </a:ln>
      </dgm:spPr>
      <dgm:t>
        <a:bodyPr/>
        <a:lstStyle/>
        <a:p>
          <a:r>
            <a:rPr lang="en-GB" dirty="0"/>
            <a:t>Partner</a:t>
          </a:r>
        </a:p>
      </dgm:t>
    </dgm:pt>
    <dgm:pt modelId="{3FFCDAE1-1754-42A7-A441-9ED32304B3B1}" type="parTrans" cxnId="{16835599-EDCB-4462-AE2B-558A02EECA0A}">
      <dgm:prSet/>
      <dgm:spPr/>
      <dgm:t>
        <a:bodyPr/>
        <a:lstStyle/>
        <a:p>
          <a:endParaRPr lang="en-GB"/>
        </a:p>
      </dgm:t>
    </dgm:pt>
    <dgm:pt modelId="{F88C050F-FD21-48D4-9580-739416D041F0}" type="sibTrans" cxnId="{16835599-EDCB-4462-AE2B-558A02EECA0A}">
      <dgm:prSet/>
      <dgm:spPr/>
      <dgm:t>
        <a:bodyPr/>
        <a:lstStyle/>
        <a:p>
          <a:endParaRPr lang="en-GB"/>
        </a:p>
      </dgm:t>
    </dgm:pt>
    <dgm:pt modelId="{AB966F2C-F806-4CDE-B66B-4B3919278C79}">
      <dgm:prSet phldrT="[Text]"/>
      <dgm:spPr>
        <a:solidFill>
          <a:schemeClr val="tx1"/>
        </a:solidFill>
        <a:ln>
          <a:solidFill>
            <a:schemeClr val="tx2">
              <a:lumMod val="10000"/>
            </a:schemeClr>
          </a:solidFill>
        </a:ln>
      </dgm:spPr>
      <dgm:t>
        <a:bodyPr/>
        <a:lstStyle/>
        <a:p>
          <a:r>
            <a:rPr lang="en-GB" dirty="0">
              <a:solidFill>
                <a:schemeClr val="tx2">
                  <a:lumMod val="10000"/>
                </a:schemeClr>
              </a:solidFill>
            </a:rPr>
            <a:t>Co-Workers</a:t>
          </a:r>
        </a:p>
      </dgm:t>
    </dgm:pt>
    <dgm:pt modelId="{3EAD4B51-0C24-4F5E-A19D-0C89810D9ACE}" type="parTrans" cxnId="{B7578058-AFEC-4D3C-98EA-ADBE649C7A6F}">
      <dgm:prSet/>
      <dgm:spPr/>
      <dgm:t>
        <a:bodyPr/>
        <a:lstStyle/>
        <a:p>
          <a:endParaRPr lang="en-GB"/>
        </a:p>
      </dgm:t>
    </dgm:pt>
    <dgm:pt modelId="{EBBC19E5-DA22-4D96-913B-715A58D15124}" type="sibTrans" cxnId="{B7578058-AFEC-4D3C-98EA-ADBE649C7A6F}">
      <dgm:prSet/>
      <dgm:spPr/>
      <dgm:t>
        <a:bodyPr/>
        <a:lstStyle/>
        <a:p>
          <a:endParaRPr lang="en-GB"/>
        </a:p>
      </dgm:t>
    </dgm:pt>
    <dgm:pt modelId="{CD7253D8-9B47-435F-84DD-5F2BD1004C8F}">
      <dgm:prSet phldrT="[Text]"/>
      <dgm:spPr>
        <a:solidFill>
          <a:schemeClr val="tx1">
            <a:lumMod val="20000"/>
            <a:lumOff val="80000"/>
          </a:schemeClr>
        </a:solidFill>
        <a:ln>
          <a:solidFill>
            <a:schemeClr val="tx2">
              <a:lumMod val="10000"/>
            </a:schemeClr>
          </a:solidFill>
        </a:ln>
      </dgm:spPr>
      <dgm:t>
        <a:bodyPr/>
        <a:lstStyle/>
        <a:p>
          <a:r>
            <a:rPr lang="en-GB" dirty="0">
              <a:solidFill>
                <a:schemeClr val="tx2">
                  <a:lumMod val="10000"/>
                </a:schemeClr>
              </a:solidFill>
            </a:rPr>
            <a:t>Work Mentor</a:t>
          </a:r>
        </a:p>
      </dgm:t>
    </dgm:pt>
    <dgm:pt modelId="{56CC3C73-3E37-4EAC-8BE0-E9D28B14EAD0}" type="parTrans" cxnId="{D4032F9F-8D3C-4699-9F1E-2A511D6E12EB}">
      <dgm:prSet/>
      <dgm:spPr/>
      <dgm:t>
        <a:bodyPr/>
        <a:lstStyle/>
        <a:p>
          <a:endParaRPr lang="en-GB"/>
        </a:p>
      </dgm:t>
    </dgm:pt>
    <dgm:pt modelId="{61F87CD9-5367-4C78-8C47-F9FFCA29694E}" type="sibTrans" cxnId="{D4032F9F-8D3C-4699-9F1E-2A511D6E12EB}">
      <dgm:prSet/>
      <dgm:spPr/>
      <dgm:t>
        <a:bodyPr/>
        <a:lstStyle/>
        <a:p>
          <a:endParaRPr lang="en-GB"/>
        </a:p>
      </dgm:t>
    </dgm:pt>
    <dgm:pt modelId="{A76146F0-4E82-4B7C-8757-2D239DB873EA}">
      <dgm:prSet phldrT="[Text]"/>
      <dgm:spPr>
        <a:solidFill>
          <a:schemeClr val="tx1">
            <a:lumMod val="20000"/>
            <a:lumOff val="80000"/>
          </a:schemeClr>
        </a:solidFill>
        <a:ln>
          <a:solidFill>
            <a:schemeClr val="accent1"/>
          </a:solidFill>
        </a:ln>
      </dgm:spPr>
      <dgm:t>
        <a:bodyPr/>
        <a:lstStyle/>
        <a:p>
          <a:r>
            <a:rPr lang="en-GB" dirty="0">
              <a:solidFill>
                <a:schemeClr val="tx2">
                  <a:lumMod val="10000"/>
                </a:schemeClr>
              </a:solidFill>
            </a:rPr>
            <a:t>Line Manager</a:t>
          </a:r>
        </a:p>
      </dgm:t>
    </dgm:pt>
    <dgm:pt modelId="{9C61F5F2-2059-4E90-BB48-45B1DC9264C7}" type="parTrans" cxnId="{20591A20-CD69-4406-96C2-67F731119FC5}">
      <dgm:prSet/>
      <dgm:spPr/>
      <dgm:t>
        <a:bodyPr/>
        <a:lstStyle/>
        <a:p>
          <a:endParaRPr lang="en-GB"/>
        </a:p>
      </dgm:t>
    </dgm:pt>
    <dgm:pt modelId="{92250D1C-93A2-450C-8475-F3684640F4BC}" type="sibTrans" cxnId="{20591A20-CD69-4406-96C2-67F731119FC5}">
      <dgm:prSet/>
      <dgm:spPr/>
      <dgm:t>
        <a:bodyPr/>
        <a:lstStyle/>
        <a:p>
          <a:endParaRPr lang="en-GB"/>
        </a:p>
      </dgm:t>
    </dgm:pt>
    <dgm:pt modelId="{25BFDF05-607A-437A-948A-95E33F08406C}" type="pres">
      <dgm:prSet presAssocID="{23A902D9-3958-4982-BBFD-2C3B01962D75}" presName="Name0" presStyleCnt="0">
        <dgm:presLayoutVars>
          <dgm:chMax val="1"/>
          <dgm:chPref val="1"/>
          <dgm:dir/>
          <dgm:animOne val="branch"/>
          <dgm:animLvl val="lvl"/>
        </dgm:presLayoutVars>
      </dgm:prSet>
      <dgm:spPr/>
    </dgm:pt>
    <dgm:pt modelId="{0565FF25-42CE-409A-8A6F-59BB9541EF0B}" type="pres">
      <dgm:prSet presAssocID="{7E672ACE-6501-45F7-9E40-A2D9C673D519}" presName="Parent" presStyleLbl="node0" presStyleIdx="0" presStyleCnt="1" custLinFactNeighborX="2458" custLinFactNeighborY="14">
        <dgm:presLayoutVars>
          <dgm:chMax val="6"/>
          <dgm:chPref val="6"/>
        </dgm:presLayoutVars>
      </dgm:prSet>
      <dgm:spPr/>
    </dgm:pt>
    <dgm:pt modelId="{EBB6EF6F-5DAE-4C3F-B77A-3881450BD549}" type="pres">
      <dgm:prSet presAssocID="{7ECDA865-9288-4290-B4FA-6AAE6D8616C7}" presName="Accent1" presStyleCnt="0"/>
      <dgm:spPr/>
    </dgm:pt>
    <dgm:pt modelId="{8C785331-EDCA-4319-A88E-9008B85593F7}" type="pres">
      <dgm:prSet presAssocID="{7ECDA865-9288-4290-B4FA-6AAE6D8616C7}" presName="Accent" presStyleLbl="bgShp" presStyleIdx="0" presStyleCnt="6"/>
      <dgm:spPr/>
    </dgm:pt>
    <dgm:pt modelId="{E45DBC73-BC3C-45D8-8BC3-762FBA040D4B}" type="pres">
      <dgm:prSet presAssocID="{7ECDA865-9288-4290-B4FA-6AAE6D8616C7}" presName="Child1" presStyleLbl="node1" presStyleIdx="0" presStyleCnt="6" custLinFactNeighborX="4949">
        <dgm:presLayoutVars>
          <dgm:chMax val="0"/>
          <dgm:chPref val="0"/>
          <dgm:bulletEnabled val="1"/>
        </dgm:presLayoutVars>
      </dgm:prSet>
      <dgm:spPr/>
    </dgm:pt>
    <dgm:pt modelId="{51819CC6-4DF5-45BC-816F-5645CA8ED873}" type="pres">
      <dgm:prSet presAssocID="{C4E49D5F-BB98-4068-8C61-37FEAE59B1E6}" presName="Accent2" presStyleCnt="0"/>
      <dgm:spPr/>
    </dgm:pt>
    <dgm:pt modelId="{B1CDF8AF-CF29-4F0E-B146-F7838A72BB1F}" type="pres">
      <dgm:prSet presAssocID="{C4E49D5F-BB98-4068-8C61-37FEAE59B1E6}" presName="Accent" presStyleLbl="bgShp" presStyleIdx="1" presStyleCnt="6"/>
      <dgm:spPr/>
    </dgm:pt>
    <dgm:pt modelId="{38B689A2-E280-4F57-A6B0-385DF23CBB63}" type="pres">
      <dgm:prSet presAssocID="{C4E49D5F-BB98-4068-8C61-37FEAE59B1E6}" presName="Child2" presStyleLbl="node1" presStyleIdx="1" presStyleCnt="6" custLinFactNeighborX="4949">
        <dgm:presLayoutVars>
          <dgm:chMax val="0"/>
          <dgm:chPref val="0"/>
          <dgm:bulletEnabled val="1"/>
        </dgm:presLayoutVars>
      </dgm:prSet>
      <dgm:spPr/>
    </dgm:pt>
    <dgm:pt modelId="{83EA22A9-3E69-47AB-BE2F-7C182FD03A39}" type="pres">
      <dgm:prSet presAssocID="{D5D189EC-253B-4980-8B55-B10090344167}" presName="Accent3" presStyleCnt="0"/>
      <dgm:spPr/>
    </dgm:pt>
    <dgm:pt modelId="{1A64C5C5-C630-4EF6-9F34-DD9D172D7172}" type="pres">
      <dgm:prSet presAssocID="{D5D189EC-253B-4980-8B55-B10090344167}" presName="Accent" presStyleLbl="bgShp" presStyleIdx="2" presStyleCnt="6"/>
      <dgm:spPr/>
    </dgm:pt>
    <dgm:pt modelId="{2ABA7051-0385-4B90-8DBD-20FD924B3113}" type="pres">
      <dgm:prSet presAssocID="{D5D189EC-253B-4980-8B55-B10090344167}" presName="Child3" presStyleLbl="node1" presStyleIdx="2" presStyleCnt="6">
        <dgm:presLayoutVars>
          <dgm:chMax val="0"/>
          <dgm:chPref val="0"/>
          <dgm:bulletEnabled val="1"/>
        </dgm:presLayoutVars>
      </dgm:prSet>
      <dgm:spPr/>
    </dgm:pt>
    <dgm:pt modelId="{499B9392-6C20-4E1C-AB1F-2D7834AF3AB1}" type="pres">
      <dgm:prSet presAssocID="{AB966F2C-F806-4CDE-B66B-4B3919278C79}" presName="Accent4" presStyleCnt="0"/>
      <dgm:spPr/>
    </dgm:pt>
    <dgm:pt modelId="{21D0DA6E-0417-4E7E-909C-AA7FC662AAEF}" type="pres">
      <dgm:prSet presAssocID="{AB966F2C-F806-4CDE-B66B-4B3919278C79}" presName="Accent" presStyleLbl="bgShp" presStyleIdx="3" presStyleCnt="6"/>
      <dgm:spPr/>
    </dgm:pt>
    <dgm:pt modelId="{1BCDA323-B4C2-42E0-B04B-959ABFB5CECF}" type="pres">
      <dgm:prSet presAssocID="{AB966F2C-F806-4CDE-B66B-4B3919278C79}" presName="Child4" presStyleLbl="node1" presStyleIdx="3" presStyleCnt="6">
        <dgm:presLayoutVars>
          <dgm:chMax val="0"/>
          <dgm:chPref val="0"/>
          <dgm:bulletEnabled val="1"/>
        </dgm:presLayoutVars>
      </dgm:prSet>
      <dgm:spPr/>
    </dgm:pt>
    <dgm:pt modelId="{760BFABA-AA37-49C6-BBBA-C6BEF7B1C0DE}" type="pres">
      <dgm:prSet presAssocID="{CD7253D8-9B47-435F-84DD-5F2BD1004C8F}" presName="Accent5" presStyleCnt="0"/>
      <dgm:spPr/>
    </dgm:pt>
    <dgm:pt modelId="{5734458E-DD5F-4F19-AE99-1A638CAABB01}" type="pres">
      <dgm:prSet presAssocID="{CD7253D8-9B47-435F-84DD-5F2BD1004C8F}" presName="Accent" presStyleLbl="bgShp" presStyleIdx="4" presStyleCnt="6"/>
      <dgm:spPr/>
    </dgm:pt>
    <dgm:pt modelId="{EA521E49-E947-4DF5-A08C-EE53EEA5F45F}" type="pres">
      <dgm:prSet presAssocID="{CD7253D8-9B47-435F-84DD-5F2BD1004C8F}" presName="Child5" presStyleLbl="node1" presStyleIdx="4" presStyleCnt="6" custLinFactNeighborX="4949">
        <dgm:presLayoutVars>
          <dgm:chMax val="0"/>
          <dgm:chPref val="0"/>
          <dgm:bulletEnabled val="1"/>
        </dgm:presLayoutVars>
      </dgm:prSet>
      <dgm:spPr/>
    </dgm:pt>
    <dgm:pt modelId="{3F9A6307-0807-40AA-BF84-F674646EAC99}" type="pres">
      <dgm:prSet presAssocID="{A76146F0-4E82-4B7C-8757-2D239DB873EA}" presName="Accent6" presStyleCnt="0"/>
      <dgm:spPr/>
    </dgm:pt>
    <dgm:pt modelId="{28AAC5C7-A132-40CC-A14D-422BF4D9541B}" type="pres">
      <dgm:prSet presAssocID="{A76146F0-4E82-4B7C-8757-2D239DB873EA}" presName="Accent" presStyleLbl="bgShp" presStyleIdx="5" presStyleCnt="6"/>
      <dgm:spPr/>
    </dgm:pt>
    <dgm:pt modelId="{0455FA6B-E44D-462F-B442-D6861ECFC4F2}" type="pres">
      <dgm:prSet presAssocID="{A76146F0-4E82-4B7C-8757-2D239DB873EA}" presName="Child6" presStyleLbl="node1" presStyleIdx="5" presStyleCnt="6" custLinFactNeighborX="4949">
        <dgm:presLayoutVars>
          <dgm:chMax val="0"/>
          <dgm:chPref val="0"/>
          <dgm:bulletEnabled val="1"/>
        </dgm:presLayoutVars>
      </dgm:prSet>
      <dgm:spPr/>
    </dgm:pt>
  </dgm:ptLst>
  <dgm:cxnLst>
    <dgm:cxn modelId="{20591A20-CD69-4406-96C2-67F731119FC5}" srcId="{7E672ACE-6501-45F7-9E40-A2D9C673D519}" destId="{A76146F0-4E82-4B7C-8757-2D239DB873EA}" srcOrd="5" destOrd="0" parTransId="{9C61F5F2-2059-4E90-BB48-45B1DC9264C7}" sibTransId="{92250D1C-93A2-450C-8475-F3684640F4BC}"/>
    <dgm:cxn modelId="{C22A9222-F8F5-48AE-B7F0-2F7AD27C5A89}" type="presOf" srcId="{D5D189EC-253B-4980-8B55-B10090344167}" destId="{2ABA7051-0385-4B90-8DBD-20FD924B3113}" srcOrd="0" destOrd="0" presId="urn:microsoft.com/office/officeart/2011/layout/HexagonRadial"/>
    <dgm:cxn modelId="{032A9C42-EEC9-4323-832C-CBEBF8FA46CD}" type="presOf" srcId="{23A902D9-3958-4982-BBFD-2C3B01962D75}" destId="{25BFDF05-607A-437A-948A-95E33F08406C}" srcOrd="0" destOrd="0" presId="urn:microsoft.com/office/officeart/2011/layout/HexagonRadial"/>
    <dgm:cxn modelId="{AA39F049-9E4F-4A40-94A2-8F33B09387D0}" type="presOf" srcId="{C4E49D5F-BB98-4068-8C61-37FEAE59B1E6}" destId="{38B689A2-E280-4F57-A6B0-385DF23CBB63}" srcOrd="0" destOrd="0" presId="urn:microsoft.com/office/officeart/2011/layout/HexagonRadial"/>
    <dgm:cxn modelId="{83B44C6E-DA01-490A-BED0-F29DB4AF3736}" type="presOf" srcId="{CD7253D8-9B47-435F-84DD-5F2BD1004C8F}" destId="{EA521E49-E947-4DF5-A08C-EE53EEA5F45F}" srcOrd="0" destOrd="0" presId="urn:microsoft.com/office/officeart/2011/layout/HexagonRadial"/>
    <dgm:cxn modelId="{B75E5655-5940-4FC5-9F66-5F2DB7E7A198}" type="presOf" srcId="{7ECDA865-9288-4290-B4FA-6AAE6D8616C7}" destId="{E45DBC73-BC3C-45D8-8BC3-762FBA040D4B}" srcOrd="0" destOrd="0" presId="urn:microsoft.com/office/officeart/2011/layout/HexagonRadial"/>
    <dgm:cxn modelId="{B7578058-AFEC-4D3C-98EA-ADBE649C7A6F}" srcId="{7E672ACE-6501-45F7-9E40-A2D9C673D519}" destId="{AB966F2C-F806-4CDE-B66B-4B3919278C79}" srcOrd="3" destOrd="0" parTransId="{3EAD4B51-0C24-4F5E-A19D-0C89810D9ACE}" sibTransId="{EBBC19E5-DA22-4D96-913B-715A58D15124}"/>
    <dgm:cxn modelId="{16835599-EDCB-4462-AE2B-558A02EECA0A}" srcId="{7E672ACE-6501-45F7-9E40-A2D9C673D519}" destId="{D5D189EC-253B-4980-8B55-B10090344167}" srcOrd="2" destOrd="0" parTransId="{3FFCDAE1-1754-42A7-A441-9ED32304B3B1}" sibTransId="{F88C050F-FD21-48D4-9580-739416D041F0}"/>
    <dgm:cxn modelId="{D4032F9F-8D3C-4699-9F1E-2A511D6E12EB}" srcId="{7E672ACE-6501-45F7-9E40-A2D9C673D519}" destId="{CD7253D8-9B47-435F-84DD-5F2BD1004C8F}" srcOrd="4" destOrd="0" parTransId="{56CC3C73-3E37-4EAC-8BE0-E9D28B14EAD0}" sibTransId="{61F87CD9-5367-4C78-8C47-F9FFCA29694E}"/>
    <dgm:cxn modelId="{3D86EFB5-4F87-4E0F-B18A-48AA4519747B}" srcId="{23A902D9-3958-4982-BBFD-2C3B01962D75}" destId="{7E672ACE-6501-45F7-9E40-A2D9C673D519}" srcOrd="0" destOrd="0" parTransId="{1030319B-E9C2-4DBB-A917-5EC2A468E456}" sibTransId="{3F051E8A-40B5-4913-959C-4F0169E50747}"/>
    <dgm:cxn modelId="{01347AC2-4C37-4C63-B9EC-47B95AA7958E}" type="presOf" srcId="{A76146F0-4E82-4B7C-8757-2D239DB873EA}" destId="{0455FA6B-E44D-462F-B442-D6861ECFC4F2}" srcOrd="0" destOrd="0" presId="urn:microsoft.com/office/officeart/2011/layout/HexagonRadial"/>
    <dgm:cxn modelId="{21F4E3C8-F6F7-46B2-A153-FD4A0AFFAB2A}" type="presOf" srcId="{AB966F2C-F806-4CDE-B66B-4B3919278C79}" destId="{1BCDA323-B4C2-42E0-B04B-959ABFB5CECF}" srcOrd="0" destOrd="0" presId="urn:microsoft.com/office/officeart/2011/layout/HexagonRadial"/>
    <dgm:cxn modelId="{645CB5D6-B6E5-46DB-BD09-E411A17B6C16}" type="presOf" srcId="{7E672ACE-6501-45F7-9E40-A2D9C673D519}" destId="{0565FF25-42CE-409A-8A6F-59BB9541EF0B}" srcOrd="0" destOrd="0" presId="urn:microsoft.com/office/officeart/2011/layout/HexagonRadial"/>
    <dgm:cxn modelId="{9765F0DD-E3F0-4D0D-9A2A-26201FA3EA2C}" srcId="{7E672ACE-6501-45F7-9E40-A2D9C673D519}" destId="{C4E49D5F-BB98-4068-8C61-37FEAE59B1E6}" srcOrd="1" destOrd="0" parTransId="{52DD96CF-A687-48DA-99D3-643D3B47DCC3}" sibTransId="{F138C3C3-7C99-4976-A885-293E603F2354}"/>
    <dgm:cxn modelId="{520B39E2-CF60-4348-A81A-8B2127D00872}" srcId="{7E672ACE-6501-45F7-9E40-A2D9C673D519}" destId="{7ECDA865-9288-4290-B4FA-6AAE6D8616C7}" srcOrd="0" destOrd="0" parTransId="{3BE98FB9-899E-454D-95E8-E6D1B14520D8}" sibTransId="{FDE72AC4-D8C3-4526-BC4B-9E9F287890D9}"/>
    <dgm:cxn modelId="{A4E4158F-0898-4712-8E5F-AB93214C0540}" type="presParOf" srcId="{25BFDF05-607A-437A-948A-95E33F08406C}" destId="{0565FF25-42CE-409A-8A6F-59BB9541EF0B}" srcOrd="0" destOrd="0" presId="urn:microsoft.com/office/officeart/2011/layout/HexagonRadial"/>
    <dgm:cxn modelId="{8FA7CA30-E1E6-4CE8-8298-FF1A6575BEE8}" type="presParOf" srcId="{25BFDF05-607A-437A-948A-95E33F08406C}" destId="{EBB6EF6F-5DAE-4C3F-B77A-3881450BD549}" srcOrd="1" destOrd="0" presId="urn:microsoft.com/office/officeart/2011/layout/HexagonRadial"/>
    <dgm:cxn modelId="{E2E1223D-34E6-46E9-B786-2F05755D74F8}" type="presParOf" srcId="{EBB6EF6F-5DAE-4C3F-B77A-3881450BD549}" destId="{8C785331-EDCA-4319-A88E-9008B85593F7}" srcOrd="0" destOrd="0" presId="urn:microsoft.com/office/officeart/2011/layout/HexagonRadial"/>
    <dgm:cxn modelId="{6849BA4E-0147-4962-A582-7688AC196B48}" type="presParOf" srcId="{25BFDF05-607A-437A-948A-95E33F08406C}" destId="{E45DBC73-BC3C-45D8-8BC3-762FBA040D4B}" srcOrd="2" destOrd="0" presId="urn:microsoft.com/office/officeart/2011/layout/HexagonRadial"/>
    <dgm:cxn modelId="{17ECECCA-1C66-4485-8C5D-1BBEFE397B1B}" type="presParOf" srcId="{25BFDF05-607A-437A-948A-95E33F08406C}" destId="{51819CC6-4DF5-45BC-816F-5645CA8ED873}" srcOrd="3" destOrd="0" presId="urn:microsoft.com/office/officeart/2011/layout/HexagonRadial"/>
    <dgm:cxn modelId="{A93D7F75-60FF-4465-BC16-28B880056CD4}" type="presParOf" srcId="{51819CC6-4DF5-45BC-816F-5645CA8ED873}" destId="{B1CDF8AF-CF29-4F0E-B146-F7838A72BB1F}" srcOrd="0" destOrd="0" presId="urn:microsoft.com/office/officeart/2011/layout/HexagonRadial"/>
    <dgm:cxn modelId="{A3B05F79-5D75-473E-8DDC-55DE7039877E}" type="presParOf" srcId="{25BFDF05-607A-437A-948A-95E33F08406C}" destId="{38B689A2-E280-4F57-A6B0-385DF23CBB63}" srcOrd="4" destOrd="0" presId="urn:microsoft.com/office/officeart/2011/layout/HexagonRadial"/>
    <dgm:cxn modelId="{22A6F28D-67DF-4179-9502-08F7E78A49BE}" type="presParOf" srcId="{25BFDF05-607A-437A-948A-95E33F08406C}" destId="{83EA22A9-3E69-47AB-BE2F-7C182FD03A39}" srcOrd="5" destOrd="0" presId="urn:microsoft.com/office/officeart/2011/layout/HexagonRadial"/>
    <dgm:cxn modelId="{6B229BB7-B954-4CF4-9E28-8169508F817A}" type="presParOf" srcId="{83EA22A9-3E69-47AB-BE2F-7C182FD03A39}" destId="{1A64C5C5-C630-4EF6-9F34-DD9D172D7172}" srcOrd="0" destOrd="0" presId="urn:microsoft.com/office/officeart/2011/layout/HexagonRadial"/>
    <dgm:cxn modelId="{6C7A491F-9E9B-4EAF-A3F7-BCC2C924BE1D}" type="presParOf" srcId="{25BFDF05-607A-437A-948A-95E33F08406C}" destId="{2ABA7051-0385-4B90-8DBD-20FD924B3113}" srcOrd="6" destOrd="0" presId="urn:microsoft.com/office/officeart/2011/layout/HexagonRadial"/>
    <dgm:cxn modelId="{767819A9-447C-406D-A8F4-1921EC193AB9}" type="presParOf" srcId="{25BFDF05-607A-437A-948A-95E33F08406C}" destId="{499B9392-6C20-4E1C-AB1F-2D7834AF3AB1}" srcOrd="7" destOrd="0" presId="urn:microsoft.com/office/officeart/2011/layout/HexagonRadial"/>
    <dgm:cxn modelId="{D3919316-F698-4702-B81D-594D6FAA41E8}" type="presParOf" srcId="{499B9392-6C20-4E1C-AB1F-2D7834AF3AB1}" destId="{21D0DA6E-0417-4E7E-909C-AA7FC662AAEF}" srcOrd="0" destOrd="0" presId="urn:microsoft.com/office/officeart/2011/layout/HexagonRadial"/>
    <dgm:cxn modelId="{A58B12BE-39BE-4E2C-9E10-341DD6F030B8}" type="presParOf" srcId="{25BFDF05-607A-437A-948A-95E33F08406C}" destId="{1BCDA323-B4C2-42E0-B04B-959ABFB5CECF}" srcOrd="8" destOrd="0" presId="urn:microsoft.com/office/officeart/2011/layout/HexagonRadial"/>
    <dgm:cxn modelId="{FF765DAE-4214-4E32-8573-1D27C2BCFDD7}" type="presParOf" srcId="{25BFDF05-607A-437A-948A-95E33F08406C}" destId="{760BFABA-AA37-49C6-BBBA-C6BEF7B1C0DE}" srcOrd="9" destOrd="0" presId="urn:microsoft.com/office/officeart/2011/layout/HexagonRadial"/>
    <dgm:cxn modelId="{98EA7F57-4FDC-47FD-ACC9-07C3056BE464}" type="presParOf" srcId="{760BFABA-AA37-49C6-BBBA-C6BEF7B1C0DE}" destId="{5734458E-DD5F-4F19-AE99-1A638CAABB01}" srcOrd="0" destOrd="0" presId="urn:microsoft.com/office/officeart/2011/layout/HexagonRadial"/>
    <dgm:cxn modelId="{5E62520C-9764-4FA5-A815-0EEE085AAD84}" type="presParOf" srcId="{25BFDF05-607A-437A-948A-95E33F08406C}" destId="{EA521E49-E947-4DF5-A08C-EE53EEA5F45F}" srcOrd="10" destOrd="0" presId="urn:microsoft.com/office/officeart/2011/layout/HexagonRadial"/>
    <dgm:cxn modelId="{A83F470C-D2D1-456A-AA0F-236B44BAB078}" type="presParOf" srcId="{25BFDF05-607A-437A-948A-95E33F08406C}" destId="{3F9A6307-0807-40AA-BF84-F674646EAC99}" srcOrd="11" destOrd="0" presId="urn:microsoft.com/office/officeart/2011/layout/HexagonRadial"/>
    <dgm:cxn modelId="{B129856C-E095-4687-A75B-88886D87CCB4}" type="presParOf" srcId="{3F9A6307-0807-40AA-BF84-F674646EAC99}" destId="{28AAC5C7-A132-40CC-A14D-422BF4D9541B}" srcOrd="0" destOrd="0" presId="urn:microsoft.com/office/officeart/2011/layout/HexagonRadial"/>
    <dgm:cxn modelId="{1120282F-C9B4-4EE5-BA09-069DF4CFECB3}" type="presParOf" srcId="{25BFDF05-607A-437A-948A-95E33F08406C}" destId="{0455FA6B-E44D-462F-B442-D6861ECFC4F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5FF25-42CE-409A-8A6F-59BB9541EF0B}">
      <dsp:nvSpPr>
        <dsp:cNvPr id="0" name=""/>
        <dsp:cNvSpPr/>
      </dsp:nvSpPr>
      <dsp:spPr>
        <a:xfrm>
          <a:off x="1510376" y="1241069"/>
          <a:ext cx="1577210" cy="1364351"/>
        </a:xfrm>
        <a:prstGeom prst="hexagon">
          <a:avLst>
            <a:gd name="adj" fmla="val 28570"/>
            <a:gd name="vf" fmla="val 115470"/>
          </a:avLst>
        </a:prstGeom>
        <a:solidFill>
          <a:schemeClr val="tx1"/>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10000"/>
                </a:schemeClr>
              </a:solidFill>
            </a:rPr>
            <a:t>HR</a:t>
          </a:r>
        </a:p>
      </dsp:txBody>
      <dsp:txXfrm>
        <a:off x="1771742" y="1467161"/>
        <a:ext cx="1054478" cy="912167"/>
      </dsp:txXfrm>
    </dsp:sp>
    <dsp:sp modelId="{B1CDF8AF-CF29-4F0E-B146-F7838A72BB1F}">
      <dsp:nvSpPr>
        <dsp:cNvPr id="0" name=""/>
        <dsp:cNvSpPr/>
      </dsp:nvSpPr>
      <dsp:spPr>
        <a:xfrm>
          <a:off x="2459245" y="588128"/>
          <a:ext cx="595076" cy="5127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DBC73-BC3C-45D8-8BC3-762FBA040D4B}">
      <dsp:nvSpPr>
        <dsp:cNvPr id="0" name=""/>
        <dsp:cNvSpPr/>
      </dsp:nvSpPr>
      <dsp:spPr>
        <a:xfrm>
          <a:off x="1680859" y="0"/>
          <a:ext cx="1292512" cy="1118175"/>
        </a:xfrm>
        <a:prstGeom prst="hexagon">
          <a:avLst>
            <a:gd name="adj" fmla="val 28570"/>
            <a:gd name="vf" fmla="val 115470"/>
          </a:avLst>
        </a:prstGeom>
        <a:solidFill>
          <a:schemeClr val="tx1"/>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10000"/>
                </a:schemeClr>
              </a:solidFill>
            </a:rPr>
            <a:t>Pam Assist</a:t>
          </a:r>
        </a:p>
      </dsp:txBody>
      <dsp:txXfrm>
        <a:off x="1895056" y="185305"/>
        <a:ext cx="864118" cy="747565"/>
      </dsp:txXfrm>
    </dsp:sp>
    <dsp:sp modelId="{1A64C5C5-C630-4EF6-9F34-DD9D172D7172}">
      <dsp:nvSpPr>
        <dsp:cNvPr id="0" name=""/>
        <dsp:cNvSpPr/>
      </dsp:nvSpPr>
      <dsp:spPr>
        <a:xfrm>
          <a:off x="3153746" y="1546674"/>
          <a:ext cx="595076" cy="5127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689A2-E280-4F57-A6B0-385DF23CBB63}">
      <dsp:nvSpPr>
        <dsp:cNvPr id="0" name=""/>
        <dsp:cNvSpPr/>
      </dsp:nvSpPr>
      <dsp:spPr>
        <a:xfrm>
          <a:off x="2866243" y="687752"/>
          <a:ext cx="1292512" cy="1118175"/>
        </a:xfrm>
        <a:prstGeom prst="hexagon">
          <a:avLst>
            <a:gd name="adj" fmla="val 28570"/>
            <a:gd name="vf" fmla="val 115470"/>
          </a:avLst>
        </a:prstGeom>
        <a:solidFill>
          <a:schemeClr val="tx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Family </a:t>
          </a:r>
        </a:p>
      </dsp:txBody>
      <dsp:txXfrm>
        <a:off x="3080440" y="873057"/>
        <a:ext cx="864118" cy="747565"/>
      </dsp:txXfrm>
    </dsp:sp>
    <dsp:sp modelId="{21D0DA6E-0417-4E7E-909C-AA7FC662AAEF}">
      <dsp:nvSpPr>
        <dsp:cNvPr id="0" name=""/>
        <dsp:cNvSpPr/>
      </dsp:nvSpPr>
      <dsp:spPr>
        <a:xfrm>
          <a:off x="2671301" y="2628693"/>
          <a:ext cx="595076" cy="5127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A7051-0385-4B90-8DBD-20FD924B3113}">
      <dsp:nvSpPr>
        <dsp:cNvPr id="0" name=""/>
        <dsp:cNvSpPr/>
      </dsp:nvSpPr>
      <dsp:spPr>
        <a:xfrm>
          <a:off x="2802277" y="2039795"/>
          <a:ext cx="1292512" cy="1118175"/>
        </a:xfrm>
        <a:prstGeom prst="hexagon">
          <a:avLst>
            <a:gd name="adj" fmla="val 28570"/>
            <a:gd name="vf" fmla="val 115470"/>
          </a:avLst>
        </a:prstGeom>
        <a:solidFill>
          <a:schemeClr val="tx1">
            <a:lumMod val="50000"/>
          </a:schemeClr>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Partner</a:t>
          </a:r>
        </a:p>
      </dsp:txBody>
      <dsp:txXfrm>
        <a:off x="3016474" y="2225100"/>
        <a:ext cx="864118" cy="747565"/>
      </dsp:txXfrm>
    </dsp:sp>
    <dsp:sp modelId="{5734458E-DD5F-4F19-AE99-1A638CAABB01}">
      <dsp:nvSpPr>
        <dsp:cNvPr id="0" name=""/>
        <dsp:cNvSpPr/>
      </dsp:nvSpPr>
      <dsp:spPr>
        <a:xfrm>
          <a:off x="1474543" y="2741010"/>
          <a:ext cx="595076" cy="5127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DA323-B4C2-42E0-B04B-959ABFB5CECF}">
      <dsp:nvSpPr>
        <dsp:cNvPr id="0" name=""/>
        <dsp:cNvSpPr/>
      </dsp:nvSpPr>
      <dsp:spPr>
        <a:xfrm>
          <a:off x="1616892" y="2728317"/>
          <a:ext cx="1292512" cy="1118175"/>
        </a:xfrm>
        <a:prstGeom prst="hexagon">
          <a:avLst>
            <a:gd name="adj" fmla="val 28570"/>
            <a:gd name="vf" fmla="val 115470"/>
          </a:avLst>
        </a:prstGeom>
        <a:solidFill>
          <a:schemeClr val="tx1"/>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10000"/>
                </a:schemeClr>
              </a:solidFill>
            </a:rPr>
            <a:t>Co-Workers</a:t>
          </a:r>
        </a:p>
      </dsp:txBody>
      <dsp:txXfrm>
        <a:off x="1831089" y="2913622"/>
        <a:ext cx="864118" cy="747565"/>
      </dsp:txXfrm>
    </dsp:sp>
    <dsp:sp modelId="{28AAC5C7-A132-40CC-A14D-422BF4D9541B}">
      <dsp:nvSpPr>
        <dsp:cNvPr id="0" name=""/>
        <dsp:cNvSpPr/>
      </dsp:nvSpPr>
      <dsp:spPr>
        <a:xfrm>
          <a:off x="768669" y="1782849"/>
          <a:ext cx="595076" cy="5127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21E49-E947-4DF5-A08C-EE53EEA5F45F}">
      <dsp:nvSpPr>
        <dsp:cNvPr id="0" name=""/>
        <dsp:cNvSpPr/>
      </dsp:nvSpPr>
      <dsp:spPr>
        <a:xfrm>
          <a:off x="489971" y="2040564"/>
          <a:ext cx="1292512" cy="1118175"/>
        </a:xfrm>
        <a:prstGeom prst="hexagon">
          <a:avLst>
            <a:gd name="adj" fmla="val 28570"/>
            <a:gd name="vf" fmla="val 115470"/>
          </a:avLst>
        </a:prstGeom>
        <a:solidFill>
          <a:schemeClr val="tx1">
            <a:lumMod val="20000"/>
            <a:lumOff val="80000"/>
          </a:schemeClr>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10000"/>
                </a:schemeClr>
              </a:solidFill>
            </a:rPr>
            <a:t>Work Mentor</a:t>
          </a:r>
        </a:p>
      </dsp:txBody>
      <dsp:txXfrm>
        <a:off x="704168" y="2225869"/>
        <a:ext cx="864118" cy="747565"/>
      </dsp:txXfrm>
    </dsp:sp>
    <dsp:sp modelId="{0455FA6B-E44D-462F-B442-D6861ECFC4F2}">
      <dsp:nvSpPr>
        <dsp:cNvPr id="0" name=""/>
        <dsp:cNvSpPr/>
      </dsp:nvSpPr>
      <dsp:spPr>
        <a:xfrm>
          <a:off x="489971" y="686214"/>
          <a:ext cx="1292512" cy="1118175"/>
        </a:xfrm>
        <a:prstGeom prst="hexagon">
          <a:avLst>
            <a:gd name="adj" fmla="val 28570"/>
            <a:gd name="vf" fmla="val 115470"/>
          </a:avLst>
        </a:prstGeom>
        <a:solidFill>
          <a:schemeClr val="tx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2">
                  <a:lumMod val="10000"/>
                </a:schemeClr>
              </a:solidFill>
            </a:rPr>
            <a:t>Line Manager</a:t>
          </a:r>
        </a:p>
      </dsp:txBody>
      <dsp:txXfrm>
        <a:off x="704168" y="871519"/>
        <a:ext cx="864118" cy="7475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16:04:20.38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ntranet.dwp.gov.uk/multi-media/dwp-carers-charter-and-carers-passpo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disability/articles/outcomesfordisabledpeopleintheuk/20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i="1" dirty="0">
                <a:solidFill>
                  <a:schemeClr val="dk1"/>
                </a:solidFill>
              </a:rPr>
              <a:t>S</a:t>
            </a:r>
            <a:r>
              <a:rPr lang="en-GB" b="1" dirty="0">
                <a:solidFill>
                  <a:schemeClr val="dk1"/>
                </a:solidFill>
              </a:rPr>
              <a:t>peaker’s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a:t>[Speaker can talk about personal example(s)]</a:t>
            </a:r>
            <a:endParaRPr lang="en-GB" b="1" i="1" dirty="0">
              <a:solidFill>
                <a:schemeClr val="dk1"/>
              </a:solidFill>
            </a:endParaRPr>
          </a:p>
          <a:p>
            <a:pPr marL="0" lvl="0" indent="0" algn="l" rtl="0">
              <a:lnSpc>
                <a:spcPct val="100000"/>
              </a:lnSpc>
              <a:spcBef>
                <a:spcPts val="0"/>
              </a:spcBef>
              <a:spcAft>
                <a:spcPts val="0"/>
              </a:spcAft>
              <a:buSzPts val="1100"/>
              <a:buNone/>
            </a:pPr>
            <a:endParaRPr lang="en-GB" dirty="0"/>
          </a:p>
          <a:p>
            <a:pPr marL="457200" lvl="0" indent="-298450" algn="l" rtl="0">
              <a:lnSpc>
                <a:spcPct val="100000"/>
              </a:lnSpc>
              <a:spcBef>
                <a:spcPts val="0"/>
              </a:spcBef>
              <a:spcAft>
                <a:spcPts val="0"/>
              </a:spcAft>
              <a:buSzPts val="1100"/>
              <a:buChar char="●"/>
            </a:pPr>
            <a:r>
              <a:rPr lang="en-GB" dirty="0"/>
              <a:t>One of the key feature of autism is communication differences</a:t>
            </a:r>
          </a:p>
          <a:p>
            <a:pPr marL="457200" lvl="0" indent="-298450" algn="l" rtl="0">
              <a:lnSpc>
                <a:spcPct val="100000"/>
              </a:lnSpc>
              <a:spcBef>
                <a:spcPts val="0"/>
              </a:spcBef>
              <a:spcAft>
                <a:spcPts val="0"/>
              </a:spcAft>
              <a:buSzPts val="1100"/>
              <a:buChar char="●"/>
            </a:pPr>
            <a:r>
              <a:rPr lang="en-GB" dirty="0"/>
              <a:t>Quite often these differences are misinterpreted as something else</a:t>
            </a:r>
          </a:p>
          <a:p>
            <a:pPr marL="457200" lvl="0" indent="-298450" algn="l" rtl="0">
              <a:lnSpc>
                <a:spcPct val="100000"/>
              </a:lnSpc>
              <a:spcBef>
                <a:spcPts val="0"/>
              </a:spcBef>
              <a:spcAft>
                <a:spcPts val="0"/>
              </a:spcAft>
              <a:buSzPts val="1100"/>
              <a:buChar char="●"/>
            </a:pPr>
            <a:r>
              <a:rPr lang="en-GB" dirty="0"/>
              <a:t>For example, we may fidget when speaking which may come across as an indicator that we are lying and untrustworthy.</a:t>
            </a:r>
          </a:p>
          <a:p>
            <a:pPr marL="457200" lvl="0" indent="-298450" algn="l" rtl="0">
              <a:lnSpc>
                <a:spcPct val="100000"/>
              </a:lnSpc>
              <a:spcBef>
                <a:spcPts val="0"/>
              </a:spcBef>
              <a:spcAft>
                <a:spcPts val="0"/>
              </a:spcAft>
              <a:buSzPts val="1100"/>
              <a:buChar char="●"/>
            </a:pPr>
            <a:r>
              <a:rPr lang="en-GB" dirty="0"/>
              <a:t>We may interrupt and come across as rude.</a:t>
            </a:r>
          </a:p>
          <a:p>
            <a:pPr marL="457200" lvl="0" indent="-298450" algn="l" rtl="0">
              <a:lnSpc>
                <a:spcPct val="100000"/>
              </a:lnSpc>
              <a:spcBef>
                <a:spcPts val="0"/>
              </a:spcBef>
              <a:spcAft>
                <a:spcPts val="0"/>
              </a:spcAft>
              <a:buSzPts val="1100"/>
              <a:buChar char="●"/>
            </a:pPr>
            <a:r>
              <a:rPr lang="en-GB" dirty="0"/>
              <a:t>Linking with the previous, we may not know when to speak and so not speak at all.</a:t>
            </a:r>
          </a:p>
          <a:p>
            <a:pPr marL="457200" lvl="0" indent="-298450" algn="l" rtl="0">
              <a:lnSpc>
                <a:spcPct val="100000"/>
              </a:lnSpc>
              <a:spcBef>
                <a:spcPts val="0"/>
              </a:spcBef>
              <a:spcAft>
                <a:spcPts val="0"/>
              </a:spcAft>
              <a:buSzPts val="1100"/>
              <a:buChar char="●"/>
            </a:pPr>
            <a:r>
              <a:rPr lang="en-GB" dirty="0"/>
              <a:t>We may ask more clarification questions which could come across as us being unprepared or uninformed.</a:t>
            </a:r>
          </a:p>
          <a:p>
            <a:pPr marL="457200" lvl="0" indent="-298450" algn="l" rtl="0">
              <a:lnSpc>
                <a:spcPct val="100000"/>
              </a:lnSpc>
              <a:spcBef>
                <a:spcPts val="0"/>
              </a:spcBef>
              <a:spcAft>
                <a:spcPts val="0"/>
              </a:spcAft>
              <a:buSzPts val="1100"/>
              <a:buChar char="●"/>
            </a:pPr>
            <a:r>
              <a:rPr lang="en-GB" dirty="0"/>
              <a:t>We may go off on tangents a lot.</a:t>
            </a:r>
          </a:p>
          <a:p>
            <a:pPr marL="457200" lvl="0" indent="-298450" algn="l" rtl="0">
              <a:lnSpc>
                <a:spcPct val="100000"/>
              </a:lnSpc>
              <a:spcBef>
                <a:spcPts val="0"/>
              </a:spcBef>
              <a:spcAft>
                <a:spcPts val="0"/>
              </a:spcAft>
              <a:buSzPts val="1100"/>
              <a:buChar char="●"/>
            </a:pPr>
            <a:r>
              <a:rPr lang="en-GB" dirty="0"/>
              <a:t>We may take sarcasm or idioms seriously, coming across as naïve.</a:t>
            </a:r>
          </a:p>
          <a:p>
            <a:pPr marL="457200" lvl="0" indent="-298450" algn="l" rtl="0">
              <a:lnSpc>
                <a:spcPct val="100000"/>
              </a:lnSpc>
              <a:spcBef>
                <a:spcPts val="0"/>
              </a:spcBef>
              <a:spcAft>
                <a:spcPts val="0"/>
              </a:spcAft>
              <a:buSzPts val="1100"/>
              <a:buChar char="●"/>
            </a:pPr>
            <a:r>
              <a:rPr lang="en-GB" dirty="0"/>
              <a:t>We may overshare which could make us seem unfocused.</a:t>
            </a:r>
          </a:p>
          <a:p>
            <a:endParaRPr lang="en-GB" dirty="0"/>
          </a:p>
        </p:txBody>
      </p:sp>
    </p:spTree>
    <p:extLst>
      <p:ext uri="{BB962C8B-B14F-4D97-AF65-F5344CB8AC3E}">
        <p14:creationId xmlns:p14="http://schemas.microsoft.com/office/powerpoint/2010/main" val="244395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Sensitivity to lights, smells, sounds and other factors can be heightened in autistic people.</a:t>
            </a:r>
          </a:p>
          <a:p>
            <a:pPr marL="158750" indent="0">
              <a:buNone/>
            </a:pPr>
            <a:endParaRPr lang="en-GB" dirty="0"/>
          </a:p>
          <a:p>
            <a:pPr marL="158750" indent="0">
              <a:buNone/>
            </a:pPr>
            <a:r>
              <a:rPr lang="en-GB" dirty="0"/>
              <a:t>Autistic people are prone to hypersensitivity to stimuli. In an office autistic people can often:</a:t>
            </a:r>
          </a:p>
          <a:p>
            <a:r>
              <a:rPr lang="en-GB" dirty="0"/>
              <a:t>Hear all the sounds at the same level. People chatting, computer noises, phone dings, the lights above, a car outside they are all hear and felt at the same level, trying to focus in on one can be impossible. </a:t>
            </a:r>
          </a:p>
          <a:p>
            <a:r>
              <a:rPr lang="en-GB" dirty="0"/>
              <a:t>Smells can be overwhelming and upsetting.</a:t>
            </a:r>
          </a:p>
          <a:p>
            <a:r>
              <a:rPr lang="en-GB" dirty="0"/>
              <a:t>Lighting can be too bright and cause headaches.</a:t>
            </a:r>
          </a:p>
          <a:p>
            <a:endParaRPr lang="en-GB" dirty="0"/>
          </a:p>
          <a:p>
            <a:r>
              <a:rPr lang="en-GB" dirty="0"/>
              <a:t>All this and more can make it difficult for an autistic person to work in an office environment. </a:t>
            </a:r>
          </a:p>
          <a:p>
            <a:pPr marL="158750" indent="0">
              <a:buNone/>
            </a:pPr>
            <a:endParaRPr lang="en-GB" dirty="0"/>
          </a:p>
        </p:txBody>
      </p:sp>
    </p:spTree>
    <p:extLst>
      <p:ext uri="{BB962C8B-B14F-4D97-AF65-F5344CB8AC3E}">
        <p14:creationId xmlns:p14="http://schemas.microsoft.com/office/powerpoint/2010/main" val="3555304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Double empathy problem – A theory that autistic people and non-autistic people have such different experiences that they can struggle to empathise with each other, and this can lead to frequent misunderstandings. </a:t>
            </a:r>
            <a:br>
              <a:rPr lang="en-GB" dirty="0"/>
            </a:br>
            <a:r>
              <a:rPr lang="en-GB" dirty="0"/>
              <a:t>The theory states that it is not a deficit in communications skills or empathy on either side but a difference which can lead to misunderstandings.</a:t>
            </a:r>
          </a:p>
          <a:p>
            <a:endParaRPr lang="en-GB" dirty="0"/>
          </a:p>
          <a:p>
            <a:r>
              <a:rPr lang="en-GB" dirty="0"/>
              <a:t>It can be difficult to join a conversation, know when to speak and when to end an interaction. </a:t>
            </a:r>
          </a:p>
          <a:p>
            <a:r>
              <a:rPr lang="en-GB" dirty="0"/>
              <a:t>In teams' meetings – a good chairperson and a hands up policy should be in all meeting possible. This is because this method ensures everyone has their turn and no one dominates the conversation. It can help autistic people not come across rude and introduces rules. In person, do not demand eye contact or stop talking when someone looks away. Pointing out someone is not making eye contact can be embarrassing and end any conversation. </a:t>
            </a:r>
          </a:p>
          <a:p>
            <a:r>
              <a:rPr lang="en-GB" dirty="0"/>
              <a:t>Find your communication method and ask for this to be used when possible</a:t>
            </a:r>
          </a:p>
          <a:p>
            <a:r>
              <a:rPr lang="en-GB" dirty="0"/>
              <a:t>Add an email signature – I am neurodivergent….</a:t>
            </a:r>
          </a:p>
          <a:p>
            <a:r>
              <a:rPr lang="en-GB" dirty="0"/>
              <a:t>Lead in your communication style.</a:t>
            </a:r>
          </a:p>
          <a:p>
            <a:r>
              <a:rPr lang="en-GB" dirty="0"/>
              <a:t>Ask clarifying and clear question. </a:t>
            </a:r>
          </a:p>
          <a:p>
            <a:r>
              <a:rPr lang="en-GB" dirty="0"/>
              <a:t>Highlight actions and questions in emails.</a:t>
            </a:r>
          </a:p>
          <a:p>
            <a:r>
              <a:rPr lang="en-GB" dirty="0"/>
              <a:t>No matter how hard you try, sometimes you cannot understand what someone means. This can be so tiring, having meeting after meeting with people who appear to be talking in riddles and you know there is something implied, but you can’t figure out what. </a:t>
            </a:r>
          </a:p>
        </p:txBody>
      </p:sp>
    </p:spTree>
    <p:extLst>
      <p:ext uri="{BB962C8B-B14F-4D97-AF65-F5344CB8AC3E}">
        <p14:creationId xmlns:p14="http://schemas.microsoft.com/office/powerpoint/2010/main" val="183988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Name some things you put in place to help with executive function.</a:t>
            </a:r>
          </a:p>
          <a:p>
            <a:endParaRPr lang="en-GB"/>
          </a:p>
          <a:p>
            <a:endParaRPr lang="en-GB" dirty="0"/>
          </a:p>
        </p:txBody>
      </p:sp>
    </p:spTree>
    <p:extLst>
      <p:ext uri="{BB962C8B-B14F-4D97-AF65-F5344CB8AC3E}">
        <p14:creationId xmlns:p14="http://schemas.microsoft.com/office/powerpoint/2010/main" val="238548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Build a diverse network</a:t>
            </a:r>
          </a:p>
          <a:p>
            <a:pPr marL="158750" indent="0">
              <a:buNone/>
            </a:pPr>
            <a:r>
              <a:rPr lang="en-GB" dirty="0"/>
              <a:t>It is important to have a diverse network of people and spread out who you speak too. This can be overwhelming and difficult especially if you have an aversion or anxiety when around other people. I find it helpful to treat this like work and have a stakeholder of me map. I have difficulties when knowing who to speak to, if this is appropriate, can I trust this person. This is exacerbated when I am not at full power. </a:t>
            </a:r>
          </a:p>
          <a:p>
            <a:r>
              <a:rPr lang="en-GB" dirty="0"/>
              <a:t>Get a workplace passport</a:t>
            </a:r>
          </a:p>
          <a:p>
            <a:r>
              <a:rPr lang="en-GB" dirty="0"/>
              <a:t>Have frequent one2ones with your manager</a:t>
            </a:r>
          </a:p>
          <a:p>
            <a:r>
              <a:rPr lang="en-GB" dirty="0"/>
              <a:t>Join ND groups at work</a:t>
            </a:r>
          </a:p>
          <a:p>
            <a:r>
              <a:rPr lang="en-GB" dirty="0"/>
              <a:t>Join a CGAN community group</a:t>
            </a:r>
          </a:p>
          <a:p>
            <a:r>
              <a:rPr lang="en-GB" dirty="0"/>
              <a:t>Know your workplace spaces – Low sensory rooms, mental health rooms</a:t>
            </a:r>
          </a:p>
          <a:p>
            <a:r>
              <a:rPr lang="en-GB" dirty="0"/>
              <a:t>Know your workplace mental health first aiders</a:t>
            </a:r>
          </a:p>
          <a:p>
            <a:r>
              <a:rPr lang="en-GB" dirty="0"/>
              <a:t>Have a plan in place for when you need time alone </a:t>
            </a:r>
          </a:p>
          <a:p>
            <a:endParaRPr lang="en-GB" dirty="0"/>
          </a:p>
        </p:txBody>
      </p:sp>
    </p:spTree>
    <p:extLst>
      <p:ext uri="{BB962C8B-B14F-4D97-AF65-F5344CB8AC3E}">
        <p14:creationId xmlns:p14="http://schemas.microsoft.com/office/powerpoint/2010/main" val="358851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42226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Lots of teams in the civil service have taken on ‘manuals of me’. They are a great tool for introducing new team members and act as a reference for others when they need to communicate with you. </a:t>
            </a:r>
          </a:p>
          <a:p>
            <a:r>
              <a:rPr lang="en-GB" dirty="0"/>
              <a:t>Putting this information in writing ensures that you have something to link to if someone asks you how you like to work or how you communicate.</a:t>
            </a:r>
          </a:p>
          <a:p>
            <a:endParaRPr lang="en-GB" dirty="0"/>
          </a:p>
          <a:p>
            <a:r>
              <a:rPr lang="en-GB" dirty="0"/>
              <a:t>There are great templates online for this and are a great team activity. They encourage seeing each other as individuals and give an opportunity to talk about  why you have these preferences.</a:t>
            </a:r>
          </a:p>
          <a:p>
            <a:endParaRPr lang="en-GB" dirty="0"/>
          </a:p>
          <a:p>
            <a:pPr marL="158750" indent="0">
              <a:buNone/>
            </a:pPr>
            <a:endParaRPr lang="en-GB" dirty="0"/>
          </a:p>
        </p:txBody>
      </p:sp>
    </p:spTree>
    <p:extLst>
      <p:ext uri="{BB962C8B-B14F-4D97-AF65-F5344CB8AC3E}">
        <p14:creationId xmlns:p14="http://schemas.microsoft.com/office/powerpoint/2010/main" val="25492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up to you if you decide to disclose being autistic at work. </a:t>
            </a:r>
          </a:p>
          <a:p>
            <a:pPr marL="114300" indent="0">
              <a:buNone/>
            </a:pPr>
            <a:r>
              <a:rPr lang="en-GB" dirty="0"/>
              <a:t>You do not need to have a formal diagnosis to get adjustments or help, although some adjustments may only be possible if you have one. If you have a diagnosis, you do not need to disclose it and can just state what you need help with. </a:t>
            </a:r>
          </a:p>
          <a:p>
            <a:endParaRPr lang="en-GB" dirty="0"/>
          </a:p>
          <a:p>
            <a:r>
              <a:rPr lang="en-GB" dirty="0"/>
              <a:t>To your manager:</a:t>
            </a:r>
          </a:p>
          <a:p>
            <a:pPr marL="158750" indent="0">
              <a:buNone/>
            </a:pPr>
            <a:r>
              <a:rPr lang="en-GB" dirty="0"/>
              <a:t>Send an email (marked private) to your line manager. Keep It short and simple. </a:t>
            </a:r>
          </a:p>
          <a:p>
            <a:pPr marL="158750" indent="0">
              <a:buNone/>
            </a:pPr>
            <a:r>
              <a:rPr lang="en-GB" dirty="0"/>
              <a:t>Include the following:</a:t>
            </a:r>
          </a:p>
          <a:p>
            <a:pPr marL="457200" indent="-298450"/>
            <a:r>
              <a:rPr lang="en-GB" dirty="0"/>
              <a:t>You are going to schedule a meeting to discuss reasonable adjustments</a:t>
            </a:r>
          </a:p>
          <a:p>
            <a:pPr marL="457200" indent="-298450"/>
            <a:r>
              <a:rPr lang="en-GB" dirty="0"/>
              <a:t>If you disclose autism, you can mention this. </a:t>
            </a:r>
          </a:p>
          <a:p>
            <a:pPr marL="457200" indent="-298450"/>
            <a:r>
              <a:rPr lang="en-GB" dirty="0"/>
              <a:t>You can include resources if you like, ensure these are short and work suitable.</a:t>
            </a:r>
          </a:p>
          <a:p>
            <a:pPr marL="457200" indent="-298450">
              <a:buFontTx/>
              <a:buChar char="-"/>
            </a:pPr>
            <a:endParaRPr lang="en-GB" dirty="0"/>
          </a:p>
          <a:p>
            <a:pPr marL="457200" indent="-298450"/>
            <a:r>
              <a:rPr lang="en-GB" dirty="0"/>
              <a:t>To your team:</a:t>
            </a:r>
          </a:p>
          <a:p>
            <a:pPr marL="158750" indent="0">
              <a:buFontTx/>
              <a:buNone/>
            </a:pPr>
            <a:r>
              <a:rPr lang="en-GB" dirty="0"/>
              <a:t>Do you want to disclose to your team? Letting people know 121 can be difficult. If you are confident enough – do a presentation – or organise someone to do a presentation for your team/directorate.  You could do a small introduction – </a:t>
            </a:r>
            <a:r>
              <a:rPr lang="en-GB" dirty="0" err="1"/>
              <a:t>e.g</a:t>
            </a:r>
            <a:r>
              <a:rPr lang="en-GB" dirty="0"/>
              <a:t> Hi I’m Jesse. I work in this department, and I am autistic. I have organised Anna to come along today and speak about being autistic at work. Thank you. </a:t>
            </a:r>
          </a:p>
          <a:p>
            <a:pPr marL="158750" indent="0">
              <a:buFontTx/>
              <a:buNone/>
            </a:pPr>
            <a:endParaRPr lang="en-GB" dirty="0"/>
          </a:p>
          <a:p>
            <a:pPr marL="158750" indent="0">
              <a:buFontTx/>
              <a:buNone/>
            </a:pPr>
            <a:r>
              <a:rPr lang="en-GB" dirty="0"/>
              <a:t>Always remember, you do not owe anyone disclosure. </a:t>
            </a:r>
          </a:p>
          <a:p>
            <a:pPr marL="158750" indent="0">
              <a:buFontTx/>
              <a:buNone/>
            </a:pPr>
            <a:endParaRPr lang="en-GB" dirty="0"/>
          </a:p>
        </p:txBody>
      </p:sp>
    </p:spTree>
    <p:extLst>
      <p:ext uri="{BB962C8B-B14F-4D97-AF65-F5344CB8AC3E}">
        <p14:creationId xmlns:p14="http://schemas.microsoft.com/office/powerpoint/2010/main" val="1064354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GB" b="0" i="0" dirty="0">
                <a:effectLst/>
                <a:highlight>
                  <a:srgbClr val="FFFFFF"/>
                </a:highlight>
                <a:latin typeface="Arial" panose="020B0604020202020204" pitchFamily="34" charset="0"/>
              </a:rPr>
              <a:t>Passports are a cross-Civil Service initiative developed by the Civil Service Workplace Adjustments team. The Workplace Adjustment Passport service was designed to help anyone with a long or short-term health condition requiring workplace adjustments.</a:t>
            </a:r>
          </a:p>
          <a:p>
            <a:pPr algn="l" fontAlgn="base"/>
            <a:r>
              <a:rPr lang="en-GB" b="0" i="0" dirty="0">
                <a:effectLst/>
                <a:highlight>
                  <a:srgbClr val="FFFFFF"/>
                </a:highlight>
                <a:latin typeface="Arial" panose="020B0604020202020204" pitchFamily="34" charset="0"/>
              </a:rPr>
              <a:t>Personal details including information on health conditions, barriers affecting work and any supporting information, such as Occupation Health referrals, can be detailed on the passport.</a:t>
            </a:r>
          </a:p>
          <a:p>
            <a:pPr algn="l" fontAlgn="base"/>
            <a:r>
              <a:rPr lang="en-GB" b="0" i="0" dirty="0">
                <a:effectLst/>
                <a:highlight>
                  <a:srgbClr val="FFFFFF"/>
                </a:highlight>
                <a:latin typeface="Arial" panose="020B0604020202020204" pitchFamily="34" charset="0"/>
              </a:rPr>
              <a:t>Colleagues have control over the information shared on their passport which means they can be tailored to their individual needs and requirements. Adjustments can then be discussed with their manager and put in place to help make working in DWP more accessible for them.</a:t>
            </a:r>
          </a:p>
          <a:p>
            <a:pPr algn="l" fontAlgn="base"/>
            <a:r>
              <a:rPr lang="en-GB" b="0" i="0" dirty="0">
                <a:effectLst/>
                <a:highlight>
                  <a:srgbClr val="FFFFFF"/>
                </a:highlight>
                <a:latin typeface="Arial" panose="020B0604020202020204" pitchFamily="34" charset="0"/>
              </a:rPr>
              <a:t>Passports can be used as an ongoing record of conversations held around adjustments that can be shared with new line managers, so the process doesn’t have to start all over again.</a:t>
            </a:r>
          </a:p>
          <a:p>
            <a:pPr algn="l" fontAlgn="base"/>
            <a:r>
              <a:rPr lang="en-GB" b="0" i="0" dirty="0">
                <a:effectLst/>
                <a:highlight>
                  <a:srgbClr val="FFFFFF"/>
                </a:highlight>
                <a:latin typeface="Arial" panose="020B0604020202020204" pitchFamily="34" charset="0"/>
              </a:rPr>
              <a:t>The passport is transferrable across the Civil Service, meaning colleagues can take it with them when they change roles, supporting discussions about their needs with new managers.</a:t>
            </a:r>
          </a:p>
          <a:p>
            <a:pPr algn="l" fontAlgn="base"/>
            <a:r>
              <a:rPr lang="en-GB" b="0" i="0" dirty="0">
                <a:effectLst/>
                <a:highlight>
                  <a:srgbClr val="FFFFFF"/>
                </a:highlight>
                <a:latin typeface="Arial" panose="020B0604020202020204" pitchFamily="34" charset="0"/>
              </a:rPr>
              <a:t>A </a:t>
            </a:r>
            <a:r>
              <a:rPr lang="en-GB" b="1" i="0" u="none" strike="noStrike" dirty="0">
                <a:solidFill>
                  <a:srgbClr val="005EA5"/>
                </a:solidFill>
                <a:effectLst/>
                <a:highlight>
                  <a:srgbClr val="FFFFFF"/>
                </a:highlight>
                <a:latin typeface="inherit"/>
                <a:hlinkClick r:id="rId3"/>
              </a:rPr>
              <a:t>Carer’s Passport</a:t>
            </a:r>
            <a:r>
              <a:rPr lang="en-GB" b="0" i="0" dirty="0">
                <a:effectLst/>
                <a:highlight>
                  <a:srgbClr val="FFFFFF"/>
                </a:highlight>
                <a:latin typeface="Arial" panose="020B0604020202020204" pitchFamily="34" charset="0"/>
              </a:rPr>
              <a:t> is also available and can be used by colleagues to discuss and record the flexibilities needed to combine caring responsibilities and work.</a:t>
            </a:r>
          </a:p>
          <a:p>
            <a:pPr marL="158750" indent="0">
              <a:buNone/>
            </a:pPr>
            <a:endParaRPr lang="en-GB" dirty="0"/>
          </a:p>
        </p:txBody>
      </p:sp>
    </p:spTree>
    <p:extLst>
      <p:ext uri="{BB962C8B-B14F-4D97-AF65-F5344CB8AC3E}">
        <p14:creationId xmlns:p14="http://schemas.microsoft.com/office/powerpoint/2010/main" val="385687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u="none" dirty="0">
                <a:solidFill>
                  <a:schemeClr val="dk1"/>
                </a:solidFill>
              </a:rPr>
              <a:t>FACILITATOR</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Thanks so much for coming today.</a:t>
            </a:r>
          </a:p>
          <a:p>
            <a:pPr marL="0" lvl="0" indent="0" algn="l" rtl="0">
              <a:lnSpc>
                <a:spcPct val="100000"/>
              </a:lnSpc>
              <a:spcBef>
                <a:spcPts val="0"/>
              </a:spcBef>
              <a:spcAft>
                <a:spcPts val="0"/>
              </a:spcAft>
              <a:buSzPts val="110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 will be sending out the slides shortly too, these are for your personal use and should not be shared or used for other presentations.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1" dirty="0"/>
              <a:t>However, if you would like CGAN to come and give a talk at your department please email us with your request. </a:t>
            </a:r>
          </a:p>
          <a:p>
            <a:pPr marL="0" lvl="0" indent="0" algn="l" rtl="0">
              <a:lnSpc>
                <a:spcPct val="100000"/>
              </a:lnSpc>
              <a:spcBef>
                <a:spcPts val="0"/>
              </a:spcBef>
              <a:spcAft>
                <a:spcPts val="0"/>
              </a:spcAft>
              <a:buSzPts val="110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Feel free to contact us via email if you have any questions.</a:t>
            </a:r>
            <a:endParaRPr dirty="0"/>
          </a:p>
        </p:txBody>
      </p:sp>
    </p:spTree>
    <p:extLst>
      <p:ext uri="{BB962C8B-B14F-4D97-AF65-F5344CB8AC3E}">
        <p14:creationId xmlns:p14="http://schemas.microsoft.com/office/powerpoint/2010/main" val="322119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b="1" dirty="0"/>
              <a:t>Speakers notes:</a:t>
            </a:r>
          </a:p>
          <a:p>
            <a:pPr marL="158750" lvl="0" indent="0" algn="l" rtl="0">
              <a:lnSpc>
                <a:spcPct val="100000"/>
              </a:lnSpc>
              <a:spcBef>
                <a:spcPts val="0"/>
              </a:spcBef>
              <a:spcAft>
                <a:spcPts val="0"/>
              </a:spcAft>
              <a:buSzPts val="1100"/>
              <a:buNone/>
            </a:pPr>
            <a:endParaRPr lang="en-GB" b="1" dirty="0"/>
          </a:p>
          <a:p>
            <a:pPr marL="457200" lvl="0" indent="-298450" algn="l" rtl="0">
              <a:lnSpc>
                <a:spcPct val="100000"/>
              </a:lnSpc>
              <a:spcBef>
                <a:spcPts val="0"/>
              </a:spcBef>
              <a:spcAft>
                <a:spcPts val="0"/>
              </a:spcAft>
              <a:buSzPts val="1100"/>
              <a:buChar char="●"/>
            </a:pPr>
            <a:r>
              <a:rPr lang="en-GB" dirty="0"/>
              <a:t>Autism is a neurodevelopmental condition - not an illness, can’t be cured</a:t>
            </a:r>
          </a:p>
          <a:p>
            <a:pPr marL="457200" lvl="0" indent="-298450" algn="l" rtl="0">
              <a:lnSpc>
                <a:spcPct val="100000"/>
              </a:lnSpc>
              <a:spcBef>
                <a:spcPts val="0"/>
              </a:spcBef>
              <a:spcAft>
                <a:spcPts val="0"/>
              </a:spcAft>
              <a:buSzPts val="1100"/>
              <a:buChar char="●"/>
            </a:pPr>
            <a:r>
              <a:rPr lang="en-GB" dirty="0"/>
              <a:t>Impacts 4 areas: communication, routine</a:t>
            </a:r>
            <a:r>
              <a:rPr lang="en-GB" dirty="0">
                <a:solidFill>
                  <a:schemeClr val="dk1"/>
                </a:solidFill>
              </a:rPr>
              <a:t>,</a:t>
            </a:r>
            <a:r>
              <a:rPr lang="en-GB" dirty="0"/>
              <a:t> sensory,  </a:t>
            </a:r>
            <a:r>
              <a:rPr lang="en-GB" dirty="0">
                <a:solidFill>
                  <a:schemeClr val="dk1"/>
                </a:solidFill>
              </a:rPr>
              <a:t>social skills, … which we will dive into later on</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Autism is a disability and is covered by the Equality Act 2010 because it is a… and b…</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Autism is not a mental health condition.</a:t>
            </a:r>
          </a:p>
          <a:p>
            <a:pPr marL="457200" lvl="0" indent="-298450" algn="l" rtl="0">
              <a:lnSpc>
                <a:spcPct val="100000"/>
              </a:lnSpc>
              <a:spcBef>
                <a:spcPts val="0"/>
              </a:spcBef>
              <a:spcAft>
                <a:spcPts val="0"/>
              </a:spcAft>
              <a:buSzPts val="1100"/>
              <a:buChar char="●"/>
            </a:pPr>
            <a:r>
              <a:rPr lang="en-GB" dirty="0"/>
              <a:t>It is a </a:t>
            </a:r>
            <a:r>
              <a:rPr lang="en-GB" b="1" dirty="0"/>
              <a:t>spectrum! What is the spectrum? …</a:t>
            </a:r>
          </a:p>
          <a:p>
            <a:pPr marL="15875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dirty="0">
                <a:solidFill>
                  <a:schemeClr val="dk1"/>
                </a:solidFill>
              </a:rPr>
              <a:t>Speaker’s notes:</a:t>
            </a: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You may hear the diagnosis of Autism Spectrum Condition, Autism Spectrum Disorder or Aspergers (now no longer used as a diagnosis) </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All means the same thing</a:t>
            </a: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So whilst we may share some strengths and challenges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But all autistic people are not the same </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We can have strengths and challenges in different areas as you can see on the slide.</a:t>
            </a: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There’s no such thing as “only a little autistic” or “very autistic”</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Labels such as High-functioning and low-functioning labels are outdated terms that misrepresent what it means to be Autistic</a:t>
            </a: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This is because if people label you as high-functioning they tend to expect you not to be “too” autistic</a:t>
            </a: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That often means expectations are too high and unrealistic</a:t>
            </a:r>
          </a:p>
          <a:p>
            <a:pPr marL="457200" lvl="0" indent="-298450" algn="l" rtl="0">
              <a:lnSpc>
                <a:spcPct val="100000"/>
              </a:lnSpc>
              <a:spcBef>
                <a:spcPts val="0"/>
              </a:spcBef>
              <a:spcAft>
                <a:spcPts val="0"/>
              </a:spcAft>
              <a:buClr>
                <a:schemeClr val="dk1"/>
              </a:buClr>
              <a:buSzPts val="1100"/>
              <a:buChar char="●"/>
            </a:pPr>
            <a:r>
              <a:rPr lang="en-GB" dirty="0">
                <a:solidFill>
                  <a:schemeClr val="dk1"/>
                </a:solidFill>
                <a:highlight>
                  <a:srgbClr val="FFFFFF"/>
                </a:highlight>
              </a:rPr>
              <a:t> Labels can also prevent someone accessing the necessary support they need if they are not seen as Autistic enough.</a:t>
            </a:r>
            <a:endParaRPr lang="en-GB" dirty="0">
              <a:solidFill>
                <a:schemeClr val="dk1"/>
              </a:solidFill>
            </a:endParaRP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It’s a spectrum, not a scale.</a:t>
            </a: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dirty="0">
                <a:solidFill>
                  <a:schemeClr val="dk1"/>
                </a:solidFill>
              </a:rPr>
              <a:t>Speaker’s notes:</a:t>
            </a:r>
          </a:p>
          <a:p>
            <a:pPr marL="0" lvl="0" indent="0" algn="l" rtl="0">
              <a:lnSpc>
                <a:spcPct val="100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What is the issue with the language ?</a:t>
            </a: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The language we use effects the meaning and the meaning we attach to words has wider implications (i.e., how we think about or react to something).</a:t>
            </a: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Now the main dispute around language is generally over identity-first or person-first language</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Identity-first language e.g. “Autistic person”</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Person-first language e.g. “person with Autism”</a:t>
            </a:r>
          </a:p>
          <a:p>
            <a:pPr marL="0" lvl="0" indent="0" algn="l" rtl="0">
              <a:lnSpc>
                <a:spcPct val="115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1200"/>
              </a:spcBef>
              <a:spcAft>
                <a:spcPts val="0"/>
              </a:spcAft>
              <a:buClr>
                <a:schemeClr val="dk1"/>
              </a:buClr>
              <a:buSzPts val="1100"/>
              <a:buChar char="●"/>
            </a:pPr>
            <a:r>
              <a:rPr lang="en-GB" dirty="0">
                <a:solidFill>
                  <a:schemeClr val="dk1"/>
                </a:solidFill>
                <a:highlight>
                  <a:schemeClr val="lt1"/>
                </a:highlight>
              </a:rPr>
              <a:t>Disability and Autism Networks generally encourage the use of identity first language e.g. Autistic person instead of person first language e.g. person with Autism.</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For many of us autism is a core part of our identity </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e.g. influencing our likes, dislikes, strengths and challenges.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Others may consider Autism to not be part of an individual's identity, hence “person with Autism”</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This may be because for many years Autism or being Autistic has been associated with negative terminology. </a:t>
            </a:r>
          </a:p>
          <a:p>
            <a:pPr marL="914400" lvl="1" indent="-298450" algn="l" rtl="0">
              <a:lnSpc>
                <a:spcPct val="100000"/>
              </a:lnSpc>
              <a:spcBef>
                <a:spcPts val="0"/>
              </a:spcBef>
              <a:spcAft>
                <a:spcPts val="0"/>
              </a:spcAft>
              <a:buClr>
                <a:schemeClr val="dk1"/>
              </a:buClr>
              <a:buSzPts val="1100"/>
              <a:buChar char="○"/>
            </a:pPr>
            <a:r>
              <a:rPr lang="en-GB" dirty="0">
                <a:solidFill>
                  <a:schemeClr val="dk1"/>
                </a:solidFill>
                <a:highlight>
                  <a:schemeClr val="lt1"/>
                </a:highlight>
              </a:rPr>
              <a:t>It also suggests people can be separated from their autism or that Autism is something that can be taken away. </a:t>
            </a:r>
            <a:endParaRPr lang="en-GB" dirty="0">
              <a:solidFill>
                <a:schemeClr val="dk1"/>
              </a:solidFill>
            </a:endParaRPr>
          </a:p>
          <a:p>
            <a:pPr marL="0" lvl="0" indent="0" algn="l" rtl="0">
              <a:lnSpc>
                <a:spcPct val="115000"/>
              </a:lnSpc>
              <a:spcBef>
                <a:spcPts val="0"/>
              </a:spcBef>
              <a:spcAft>
                <a:spcPts val="0"/>
              </a:spcAft>
              <a:buSzPts val="1100"/>
              <a:buNone/>
            </a:pPr>
            <a:endParaRPr lang="en-GB" dirty="0">
              <a:solidFill>
                <a:schemeClr val="dk1"/>
              </a:solidFill>
            </a:endParaRPr>
          </a:p>
          <a:p>
            <a:pPr marL="457200" lvl="0" indent="-298450" algn="l" rtl="0">
              <a:lnSpc>
                <a:spcPct val="100000"/>
              </a:lnSpc>
              <a:spcBef>
                <a:spcPts val="1200"/>
              </a:spcBef>
              <a:spcAft>
                <a:spcPts val="0"/>
              </a:spcAft>
              <a:buClr>
                <a:schemeClr val="dk1"/>
              </a:buClr>
              <a:buSzPts val="1100"/>
              <a:buChar char="●"/>
            </a:pPr>
            <a:r>
              <a:rPr lang="en-GB" dirty="0">
                <a:solidFill>
                  <a:schemeClr val="dk1"/>
                </a:solidFill>
              </a:rPr>
              <a:t>Ultimately what we say it is up to the individual which they prefer</a:t>
            </a:r>
          </a:p>
          <a:p>
            <a:pPr marL="914400" lvl="1" indent="-298450" algn="l" rtl="0">
              <a:lnSpc>
                <a:spcPct val="100000"/>
              </a:lnSpc>
              <a:spcBef>
                <a:spcPts val="0"/>
              </a:spcBef>
              <a:spcAft>
                <a:spcPts val="0"/>
              </a:spcAft>
              <a:buClr>
                <a:schemeClr val="dk1"/>
              </a:buClr>
              <a:buSzPts val="1100"/>
              <a:buChar char="○"/>
            </a:pPr>
            <a:r>
              <a:rPr lang="en-GB" dirty="0">
                <a:solidFill>
                  <a:schemeClr val="dk1"/>
                </a:solidFill>
              </a:rPr>
              <a:t>Make sure to ask what someone prefers if you aren’t sure</a:t>
            </a:r>
          </a:p>
          <a:p>
            <a:pPr marL="914400" lvl="1" indent="-298450" algn="l" rtl="0">
              <a:lnSpc>
                <a:spcPct val="100000"/>
              </a:lnSpc>
              <a:spcBef>
                <a:spcPts val="0"/>
              </a:spcBef>
              <a:spcAft>
                <a:spcPts val="0"/>
              </a:spcAft>
              <a:buClr>
                <a:schemeClr val="dk1"/>
              </a:buClr>
              <a:buSzPts val="1100"/>
              <a:buChar char="○"/>
            </a:pPr>
            <a:r>
              <a:rPr lang="en-GB" dirty="0">
                <a:solidFill>
                  <a:schemeClr val="dk1"/>
                </a:solidFill>
              </a:rPr>
              <a:t>It is important that we respect Autistic people’s choice in how they like to refer to themselves.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GB" i="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rPr>
              <a:t>-These are some common strengths of Autistic people</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rPr>
              <a:t>- For example mine are…..choose top 3……this makes me good at because</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a:t>These are some of our common challenges, and these will differ from person to person</a:t>
            </a:r>
          </a:p>
          <a:p>
            <a:pPr marL="0" lvl="0" indent="0" algn="l" rtl="0">
              <a:lnSpc>
                <a:spcPct val="100000"/>
              </a:lnSpc>
              <a:spcBef>
                <a:spcPts val="0"/>
              </a:spcBef>
              <a:spcAft>
                <a:spcPts val="0"/>
              </a:spcAft>
              <a:buSzPts val="1100"/>
              <a:buNone/>
            </a:pPr>
            <a:r>
              <a:rPr lang="en-GB" i="1" dirty="0"/>
              <a:t>Mine are…choose top 3….this means…</a:t>
            </a:r>
          </a:p>
          <a:p>
            <a:pPr marL="0" lvl="0" indent="0" algn="l" rtl="0">
              <a:lnSpc>
                <a:spcPct val="100000"/>
              </a:lnSpc>
              <a:spcBef>
                <a:spcPts val="0"/>
              </a:spcBef>
              <a:spcAft>
                <a:spcPts val="0"/>
              </a:spcAft>
              <a:buSzPts val="1100"/>
              <a:buNone/>
            </a:pPr>
            <a:endParaRPr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i="1" dirty="0"/>
          </a:p>
          <a:p>
            <a:pPr marL="0" lvl="0" indent="0" algn="l" rtl="0">
              <a:lnSpc>
                <a:spcPct val="115000"/>
              </a:lnSpc>
              <a:spcBef>
                <a:spcPts val="0"/>
              </a:spcBef>
              <a:spcAft>
                <a:spcPts val="0"/>
              </a:spcAft>
              <a:buSzPts val="1100"/>
              <a:buNone/>
            </a:pPr>
            <a:endParaRPr lang="en-GB" i="1" dirty="0"/>
          </a:p>
          <a:p>
            <a:pPr marL="0" lvl="0" indent="0" algn="l" rtl="0">
              <a:lnSpc>
                <a:spcPct val="115000"/>
              </a:lnSpc>
              <a:spcBef>
                <a:spcPts val="1000"/>
              </a:spcBef>
              <a:spcAft>
                <a:spcPts val="0"/>
              </a:spcAft>
              <a:buSzPts val="1100"/>
              <a:buNone/>
            </a:pPr>
            <a:r>
              <a:rPr lang="en-GB" dirty="0"/>
              <a:t>Link to ONS figures: </a:t>
            </a:r>
            <a:r>
              <a:rPr lang="en-GB" sz="1200" u="sng" dirty="0">
                <a:solidFill>
                  <a:srgbClr val="DB4437"/>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https://www.ons.gov.uk/peoplepopulationandcommunity/healthandsocialcare/disability/articles/outcomesfordisabledpeopleintheuk/2021</a:t>
            </a:r>
            <a:r>
              <a:rPr lang="en-GB" sz="1200" dirty="0">
                <a:solidFill>
                  <a:srgbClr val="434343"/>
                </a:solidFill>
                <a:latin typeface="Comfortaa"/>
                <a:ea typeface="Comfortaa"/>
                <a:cs typeface="Comfortaa"/>
                <a:sym typeface="Comfortaa"/>
              </a:rPr>
              <a:t> </a:t>
            </a:r>
          </a:p>
          <a:p>
            <a:pPr marL="0" lvl="0" indent="0" algn="l" rtl="0">
              <a:lnSpc>
                <a:spcPct val="100000"/>
              </a:lnSpc>
              <a:spcBef>
                <a:spcPts val="1000"/>
              </a:spcBef>
              <a:spcAft>
                <a:spcPts val="0"/>
              </a:spcAft>
              <a:buSzPts val="1100"/>
              <a:buNone/>
            </a:pPr>
            <a:endParaRPr lang="en-GB" dirty="0"/>
          </a:p>
          <a:p>
            <a:pPr marL="0" lvl="0" indent="0" algn="l" rtl="0">
              <a:lnSpc>
                <a:spcPct val="100000"/>
              </a:lnSpc>
              <a:spcBef>
                <a:spcPts val="0"/>
              </a:spcBef>
              <a:spcAft>
                <a:spcPts val="0"/>
              </a:spcAft>
              <a:buSzPts val="1100"/>
              <a:buNone/>
            </a:pPr>
            <a:r>
              <a:rPr lang="en-GB" b="1" dirty="0"/>
              <a:t>Speakers notes:</a:t>
            </a:r>
          </a:p>
          <a:p>
            <a:pPr marL="0" lvl="0" indent="0" algn="l" rtl="0">
              <a:lnSpc>
                <a:spcPct val="100000"/>
              </a:lnSpc>
              <a:spcBef>
                <a:spcPts val="0"/>
              </a:spcBef>
              <a:spcAft>
                <a:spcPts val="0"/>
              </a:spcAft>
              <a:buSzPts val="1100"/>
              <a:buNone/>
            </a:pPr>
            <a:endParaRPr lang="en-GB" b="0" dirty="0"/>
          </a:p>
          <a:p>
            <a:pPr marL="171450" lvl="0" indent="-171450" algn="l" rtl="0">
              <a:lnSpc>
                <a:spcPct val="100000"/>
              </a:lnSpc>
              <a:spcBef>
                <a:spcPts val="0"/>
              </a:spcBef>
              <a:spcAft>
                <a:spcPts val="0"/>
              </a:spcAft>
              <a:buSzPts val="1100"/>
            </a:pPr>
            <a:r>
              <a:rPr lang="en-GB" b="0" dirty="0"/>
              <a:t>Employment rates for working-age autistic people in the UK are 29%, in comparison 84% of non-disabled people and 54% of working age disabled people are in employment.</a:t>
            </a:r>
          </a:p>
          <a:p>
            <a:pPr marL="171450" lvl="0" indent="-171450" algn="l" rtl="0">
              <a:lnSpc>
                <a:spcPct val="100000"/>
              </a:lnSpc>
              <a:spcBef>
                <a:spcPts val="0"/>
              </a:spcBef>
              <a:spcAft>
                <a:spcPts val="0"/>
              </a:spcAft>
              <a:buSzPts val="1100"/>
            </a:pPr>
            <a:r>
              <a:rPr lang="en-GB" b="0" dirty="0"/>
              <a:t>Autistic people have some of the lowest employment rates, and disabled people are also less likely to be managers/directors/senior officials, in professional occupations, and/or employed full-time.</a:t>
            </a:r>
          </a:p>
          <a:p>
            <a:pPr marL="0" lvl="0" indent="0" algn="l" rtl="0">
              <a:lnSpc>
                <a:spcPct val="100000"/>
              </a:lnSpc>
              <a:spcBef>
                <a:spcPts val="0"/>
              </a:spcBef>
              <a:spcAft>
                <a:spcPts val="0"/>
              </a:spcAft>
              <a:buSzPts val="1100"/>
              <a:buNone/>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2"/>
        <p:cNvGrpSpPr/>
        <p:nvPr/>
      </p:nvGrpSpPr>
      <p:grpSpPr>
        <a:xfrm>
          <a:off x="0" y="0"/>
          <a:ext cx="0" cy="0"/>
          <a:chOff x="0" y="0"/>
          <a:chExt cx="0" cy="0"/>
        </a:xfrm>
      </p:grpSpPr>
      <p:sp>
        <p:nvSpPr>
          <p:cNvPr id="13" name="Google Shape;13;p3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2800" b="0" i="0" u="none">
                <a:solidFill>
                  <a:schemeClr val="tx1">
                    <a:lumMod val="50000"/>
                  </a:schemeClr>
                </a:solidFill>
                <a:latin typeface="Raleway SemiBold" pitchFamily="2" charset="0"/>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dirty="0"/>
          </a:p>
        </p:txBody>
      </p:sp>
      <p:sp>
        <p:nvSpPr>
          <p:cNvPr id="14" name="Google Shape;14;p39"/>
          <p:cNvSpPr txBox="1">
            <a:spLocks noGrp="1"/>
          </p:cNvSpPr>
          <p:nvPr>
            <p:ph type="body" idx="1"/>
          </p:nvPr>
        </p:nvSpPr>
        <p:spPr>
          <a:xfrm>
            <a:off x="311700" y="1318500"/>
            <a:ext cx="8520600" cy="3250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600"/>
              </a:spcAft>
              <a:buSzPts val="1800"/>
              <a:buChar char="●"/>
              <a:defRPr>
                <a:latin typeface="Aptos" panose="020B0004020202020204" pitchFamily="34" charset="0"/>
              </a:defRPr>
            </a:lvl1pPr>
            <a:lvl2pPr marL="914400" lvl="1" indent="-317500" algn="l">
              <a:lnSpc>
                <a:spcPct val="115000"/>
              </a:lnSpc>
              <a:spcBef>
                <a:spcPts val="1000"/>
              </a:spcBef>
              <a:spcAft>
                <a:spcPts val="0"/>
              </a:spcAft>
              <a:buSzPts val="1400"/>
              <a:buChar char="○"/>
              <a:defRPr/>
            </a:lvl2pPr>
            <a:lvl3pPr marL="1371600" lvl="2" indent="-317500" algn="l">
              <a:lnSpc>
                <a:spcPct val="115000"/>
              </a:lnSpc>
              <a:spcBef>
                <a:spcPts val="1000"/>
              </a:spcBef>
              <a:spcAft>
                <a:spcPts val="0"/>
              </a:spcAft>
              <a:buSzPts val="1400"/>
              <a:buChar char="■"/>
              <a:defRPr/>
            </a:lvl3pPr>
            <a:lvl4pPr marL="1828800" lvl="3" indent="-317500" algn="l">
              <a:lnSpc>
                <a:spcPct val="115000"/>
              </a:lnSpc>
              <a:spcBef>
                <a:spcPts val="1000"/>
              </a:spcBef>
              <a:spcAft>
                <a:spcPts val="0"/>
              </a:spcAft>
              <a:buSzPts val="1400"/>
              <a:buChar char="●"/>
              <a:defRPr/>
            </a:lvl4pPr>
            <a:lvl5pPr marL="2286000" lvl="4" indent="-317500" algn="l">
              <a:lnSpc>
                <a:spcPct val="115000"/>
              </a:lnSpc>
              <a:spcBef>
                <a:spcPts val="1000"/>
              </a:spcBef>
              <a:spcAft>
                <a:spcPts val="0"/>
              </a:spcAft>
              <a:buSzPts val="1400"/>
              <a:buChar char="○"/>
              <a:defRPr/>
            </a:lvl5pPr>
            <a:lvl6pPr marL="2743200" lvl="5" indent="-317500" algn="l">
              <a:lnSpc>
                <a:spcPct val="115000"/>
              </a:lnSpc>
              <a:spcBef>
                <a:spcPts val="1000"/>
              </a:spcBef>
              <a:spcAft>
                <a:spcPts val="0"/>
              </a:spcAft>
              <a:buSzPts val="1400"/>
              <a:buChar char="■"/>
              <a:defRPr/>
            </a:lvl6pPr>
            <a:lvl7pPr marL="3200400" lvl="6" indent="-317500" algn="l">
              <a:lnSpc>
                <a:spcPct val="115000"/>
              </a:lnSpc>
              <a:spcBef>
                <a:spcPts val="1000"/>
              </a:spcBef>
              <a:spcAft>
                <a:spcPts val="0"/>
              </a:spcAft>
              <a:buSzPts val="1400"/>
              <a:buChar char="●"/>
              <a:defRPr/>
            </a:lvl7pPr>
            <a:lvl8pPr marL="3657600" lvl="7" indent="-317500" algn="l">
              <a:lnSpc>
                <a:spcPct val="115000"/>
              </a:lnSpc>
              <a:spcBef>
                <a:spcPts val="1000"/>
              </a:spcBef>
              <a:spcAft>
                <a:spcPts val="0"/>
              </a:spcAft>
              <a:buSzPts val="1400"/>
              <a:buChar char="○"/>
              <a:defRPr/>
            </a:lvl8pPr>
            <a:lvl9pPr marL="4114800" lvl="8" indent="-317500" algn="l">
              <a:lnSpc>
                <a:spcPct val="115000"/>
              </a:lnSpc>
              <a:spcBef>
                <a:spcPts val="1000"/>
              </a:spcBef>
              <a:spcAft>
                <a:spcPts val="1000"/>
              </a:spcAft>
              <a:buSzPts val="1400"/>
              <a:buChar char="■"/>
              <a:defRPr/>
            </a:lvl9pPr>
          </a:lstStyle>
          <a:p>
            <a:endParaRPr lang="en-GB" dirty="0"/>
          </a:p>
        </p:txBody>
      </p:sp>
      <p:sp>
        <p:nvSpPr>
          <p:cNvPr id="15" name="Google Shape;1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7"/>
        <p:cNvGrpSpPr/>
        <p:nvPr/>
      </p:nvGrpSpPr>
      <p:grpSpPr>
        <a:xfrm>
          <a:off x="0" y="0"/>
          <a:ext cx="0" cy="0"/>
          <a:chOff x="0" y="0"/>
          <a:chExt cx="0" cy="0"/>
        </a:xfrm>
      </p:grpSpPr>
      <p:sp>
        <p:nvSpPr>
          <p:cNvPr id="18" name="Google Shape;18;p40"/>
          <p:cNvSpPr/>
          <p:nvPr/>
        </p:nvSpPr>
        <p:spPr>
          <a:xfrm>
            <a:off x="0" y="0"/>
            <a:ext cx="9144000" cy="51435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pitchFamily="2" charset="0"/>
              <a:ea typeface="Arial"/>
              <a:cs typeface="Arial"/>
              <a:sym typeface="Arial"/>
            </a:endParaRPr>
          </a:p>
        </p:txBody>
      </p:sp>
      <p:sp>
        <p:nvSpPr>
          <p:cNvPr id="19" name="Google Shape;19;p40"/>
          <p:cNvSpPr/>
          <p:nvPr/>
        </p:nvSpPr>
        <p:spPr>
          <a:xfrm>
            <a:off x="100" y="3890400"/>
            <a:ext cx="9144000" cy="1253100"/>
          </a:xfrm>
          <a:prstGeom prst="rect">
            <a:avLst/>
          </a:prstGeom>
          <a:solidFill>
            <a:schemeClr val="tx1">
              <a:lumMod val="7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0"/>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8000"/>
              <a:buNone/>
              <a:defRPr sz="4800">
                <a:solidFill>
                  <a:schemeClr val="tx1">
                    <a:lumMod val="50000"/>
                  </a:schemeClr>
                </a:solidFill>
                <a:latin typeface="Raleway" pitchFamily="2" charset="0"/>
              </a:defRPr>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dirty="0"/>
          </a:p>
        </p:txBody>
      </p:sp>
      <p:sp>
        <p:nvSpPr>
          <p:cNvPr id="21" name="Google Shape;21;p40"/>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bg1"/>
                </a:solidFill>
                <a:latin typeface="Aptos" panose="020B0004020202020204" pitchFamily="34" charset="0"/>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dirty="0"/>
          </a:p>
        </p:txBody>
      </p:sp>
      <p:sp>
        <p:nvSpPr>
          <p:cNvPr id="22" name="Google Shape;2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bg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fld id="{00000000-1234-1234-1234-123412341234}" type="slidenum">
              <a:rPr lang="en-GB" smtClean="0"/>
              <a:pPr/>
              <a:t>‹#›</a:t>
            </a:fld>
            <a:endParaRPr lang="en-GB"/>
          </a:p>
        </p:txBody>
      </p:sp>
      <p:sp>
        <p:nvSpPr>
          <p:cNvPr id="23" name="Google Shape;23;p40"/>
          <p:cNvSpPr/>
          <p:nvPr/>
        </p:nvSpPr>
        <p:spPr>
          <a:xfrm>
            <a:off x="100" y="25"/>
            <a:ext cx="9144000" cy="5143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11;p38">
            <a:extLst>
              <a:ext uri="{FF2B5EF4-FFF2-40B4-BE49-F238E27FC236}">
                <a16:creationId xmlns:a16="http://schemas.microsoft.com/office/drawing/2014/main" id="{0E1033CA-0814-45D8-745B-5B146412D520}"/>
              </a:ext>
            </a:extLst>
          </p:cNvPr>
          <p:cNvPicPr preferRelativeResize="0"/>
          <p:nvPr userDrawn="1"/>
        </p:nvPicPr>
        <p:blipFill rotWithShape="1">
          <a:blip r:embed="rId2">
            <a:alphaModFix/>
          </a:blip>
          <a:srcRect/>
          <a:stretch/>
        </p:blipFill>
        <p:spPr>
          <a:xfrm>
            <a:off x="7942575" y="202501"/>
            <a:ext cx="993175" cy="993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4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2800">
                <a:solidFill>
                  <a:schemeClr val="tx1">
                    <a:lumMod val="50000"/>
                  </a:schemeClr>
                </a:solidFill>
                <a:latin typeface="Raleway SemiBold" pitchFamily="2" charset="0"/>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dirty="0"/>
          </a:p>
        </p:txBody>
      </p:sp>
      <p:sp>
        <p:nvSpPr>
          <p:cNvPr id="26" name="Google Shape;26;p43"/>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00">
                <a:latin typeface="Aptos" panose="020B0004020202020204" pitchFamily="34" charset="0"/>
              </a:defRPr>
            </a:lvl1pPr>
            <a:lvl2pPr marL="914400" lvl="1" indent="-304800" algn="l">
              <a:lnSpc>
                <a:spcPct val="115000"/>
              </a:lnSpc>
              <a:spcBef>
                <a:spcPts val="1000"/>
              </a:spcBef>
              <a:spcAft>
                <a:spcPts val="0"/>
              </a:spcAft>
              <a:buSzPts val="1200"/>
              <a:buChar char="○"/>
              <a:defRPr sz="1200"/>
            </a:lvl2pPr>
            <a:lvl3pPr marL="1371600" lvl="2" indent="-304800" algn="l">
              <a:lnSpc>
                <a:spcPct val="115000"/>
              </a:lnSpc>
              <a:spcBef>
                <a:spcPts val="1000"/>
              </a:spcBef>
              <a:spcAft>
                <a:spcPts val="0"/>
              </a:spcAft>
              <a:buSzPts val="1200"/>
              <a:buChar char="■"/>
              <a:defRPr sz="1200"/>
            </a:lvl3pPr>
            <a:lvl4pPr marL="1828800" lvl="3" indent="-304800" algn="l">
              <a:lnSpc>
                <a:spcPct val="115000"/>
              </a:lnSpc>
              <a:spcBef>
                <a:spcPts val="1000"/>
              </a:spcBef>
              <a:spcAft>
                <a:spcPts val="0"/>
              </a:spcAft>
              <a:buSzPts val="1200"/>
              <a:buChar char="●"/>
              <a:defRPr sz="1200"/>
            </a:lvl4pPr>
            <a:lvl5pPr marL="2286000" lvl="4" indent="-304800" algn="l">
              <a:lnSpc>
                <a:spcPct val="115000"/>
              </a:lnSpc>
              <a:spcBef>
                <a:spcPts val="1000"/>
              </a:spcBef>
              <a:spcAft>
                <a:spcPts val="0"/>
              </a:spcAft>
              <a:buSzPts val="1200"/>
              <a:buChar char="○"/>
              <a:defRPr sz="1200"/>
            </a:lvl5pPr>
            <a:lvl6pPr marL="2743200" lvl="5" indent="-304800" algn="l">
              <a:lnSpc>
                <a:spcPct val="115000"/>
              </a:lnSpc>
              <a:spcBef>
                <a:spcPts val="1000"/>
              </a:spcBef>
              <a:spcAft>
                <a:spcPts val="0"/>
              </a:spcAft>
              <a:buSzPts val="1200"/>
              <a:buChar char="■"/>
              <a:defRPr sz="1200"/>
            </a:lvl6pPr>
            <a:lvl7pPr marL="3200400" lvl="6" indent="-304800" algn="l">
              <a:lnSpc>
                <a:spcPct val="115000"/>
              </a:lnSpc>
              <a:spcBef>
                <a:spcPts val="1000"/>
              </a:spcBef>
              <a:spcAft>
                <a:spcPts val="0"/>
              </a:spcAft>
              <a:buSzPts val="1200"/>
              <a:buChar char="●"/>
              <a:defRPr sz="1200"/>
            </a:lvl7pPr>
            <a:lvl8pPr marL="3657600" lvl="7" indent="-304800" algn="l">
              <a:lnSpc>
                <a:spcPct val="115000"/>
              </a:lnSpc>
              <a:spcBef>
                <a:spcPts val="1000"/>
              </a:spcBef>
              <a:spcAft>
                <a:spcPts val="0"/>
              </a:spcAft>
              <a:buSzPts val="1200"/>
              <a:buChar char="○"/>
              <a:defRPr sz="1200"/>
            </a:lvl8pPr>
            <a:lvl9pPr marL="4114800" lvl="8" indent="-304800" algn="l">
              <a:lnSpc>
                <a:spcPct val="115000"/>
              </a:lnSpc>
              <a:spcBef>
                <a:spcPts val="1000"/>
              </a:spcBef>
              <a:spcAft>
                <a:spcPts val="1000"/>
              </a:spcAft>
              <a:buSzPts val="1200"/>
              <a:buChar char="■"/>
              <a:defRPr sz="1200"/>
            </a:lvl9pPr>
          </a:lstStyle>
          <a:p>
            <a:endParaRPr dirty="0"/>
          </a:p>
        </p:txBody>
      </p:sp>
      <p:sp>
        <p:nvSpPr>
          <p:cNvPr id="27" name="Google Shape;27;p43"/>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00">
                <a:latin typeface="Aptos" panose="020B0004020202020204" pitchFamily="34" charset="0"/>
              </a:defRPr>
            </a:lvl1pPr>
            <a:lvl2pPr marL="914400" lvl="1" indent="-304800" algn="l">
              <a:lnSpc>
                <a:spcPct val="115000"/>
              </a:lnSpc>
              <a:spcBef>
                <a:spcPts val="1000"/>
              </a:spcBef>
              <a:spcAft>
                <a:spcPts val="0"/>
              </a:spcAft>
              <a:buSzPts val="1200"/>
              <a:buChar char="○"/>
              <a:defRPr sz="1200"/>
            </a:lvl2pPr>
            <a:lvl3pPr marL="1371600" lvl="2" indent="-304800" algn="l">
              <a:lnSpc>
                <a:spcPct val="115000"/>
              </a:lnSpc>
              <a:spcBef>
                <a:spcPts val="1000"/>
              </a:spcBef>
              <a:spcAft>
                <a:spcPts val="0"/>
              </a:spcAft>
              <a:buSzPts val="1200"/>
              <a:buChar char="■"/>
              <a:defRPr sz="1200"/>
            </a:lvl3pPr>
            <a:lvl4pPr marL="1828800" lvl="3" indent="-304800" algn="l">
              <a:lnSpc>
                <a:spcPct val="115000"/>
              </a:lnSpc>
              <a:spcBef>
                <a:spcPts val="1000"/>
              </a:spcBef>
              <a:spcAft>
                <a:spcPts val="0"/>
              </a:spcAft>
              <a:buSzPts val="1200"/>
              <a:buChar char="●"/>
              <a:defRPr sz="1200"/>
            </a:lvl4pPr>
            <a:lvl5pPr marL="2286000" lvl="4" indent="-304800" algn="l">
              <a:lnSpc>
                <a:spcPct val="115000"/>
              </a:lnSpc>
              <a:spcBef>
                <a:spcPts val="1000"/>
              </a:spcBef>
              <a:spcAft>
                <a:spcPts val="0"/>
              </a:spcAft>
              <a:buSzPts val="1200"/>
              <a:buChar char="○"/>
              <a:defRPr sz="1200"/>
            </a:lvl5pPr>
            <a:lvl6pPr marL="2743200" lvl="5" indent="-304800" algn="l">
              <a:lnSpc>
                <a:spcPct val="115000"/>
              </a:lnSpc>
              <a:spcBef>
                <a:spcPts val="1000"/>
              </a:spcBef>
              <a:spcAft>
                <a:spcPts val="0"/>
              </a:spcAft>
              <a:buSzPts val="1200"/>
              <a:buChar char="■"/>
              <a:defRPr sz="1200"/>
            </a:lvl6pPr>
            <a:lvl7pPr marL="3200400" lvl="6" indent="-304800" algn="l">
              <a:lnSpc>
                <a:spcPct val="115000"/>
              </a:lnSpc>
              <a:spcBef>
                <a:spcPts val="1000"/>
              </a:spcBef>
              <a:spcAft>
                <a:spcPts val="0"/>
              </a:spcAft>
              <a:buSzPts val="1200"/>
              <a:buChar char="●"/>
              <a:defRPr sz="1200"/>
            </a:lvl7pPr>
            <a:lvl8pPr marL="3657600" lvl="7" indent="-304800" algn="l">
              <a:lnSpc>
                <a:spcPct val="115000"/>
              </a:lnSpc>
              <a:spcBef>
                <a:spcPts val="1000"/>
              </a:spcBef>
              <a:spcAft>
                <a:spcPts val="0"/>
              </a:spcAft>
              <a:buSzPts val="1200"/>
              <a:buChar char="○"/>
              <a:defRPr sz="1200"/>
            </a:lvl8pPr>
            <a:lvl9pPr marL="4114800" lvl="8" indent="-304800" algn="l">
              <a:lnSpc>
                <a:spcPct val="115000"/>
              </a:lnSpc>
              <a:spcBef>
                <a:spcPts val="1000"/>
              </a:spcBef>
              <a:spcAft>
                <a:spcPts val="1000"/>
              </a:spcAft>
              <a:buSzPts val="1200"/>
              <a:buChar char="■"/>
              <a:defRPr sz="1200"/>
            </a:lvl9pPr>
          </a:lstStyle>
          <a:p>
            <a:endParaRPr/>
          </a:p>
        </p:txBody>
      </p:sp>
      <p:sp>
        <p:nvSpPr>
          <p:cNvPr id="28" name="Google Shape;2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0"/>
        <p:cNvGrpSpPr/>
        <p:nvPr/>
      </p:nvGrpSpPr>
      <p:grpSpPr>
        <a:xfrm>
          <a:off x="0" y="0"/>
          <a:ext cx="0" cy="0"/>
          <a:chOff x="0" y="0"/>
          <a:chExt cx="0" cy="0"/>
        </a:xfrm>
      </p:grpSpPr>
      <p:sp>
        <p:nvSpPr>
          <p:cNvPr id="31" name="Google Shape;31;p44"/>
          <p:cNvSpPr/>
          <p:nvPr/>
        </p:nvSpPr>
        <p:spPr>
          <a:xfrm>
            <a:off x="391425" y="982000"/>
            <a:ext cx="7558200" cy="171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4"/>
          <p:cNvSpPr txBox="1">
            <a:spLocks noGrp="1"/>
          </p:cNvSpPr>
          <p:nvPr>
            <p:ph type="title"/>
          </p:nvPr>
        </p:nvSpPr>
        <p:spPr>
          <a:xfrm>
            <a:off x="2802750" y="802500"/>
            <a:ext cx="3538500" cy="3538500"/>
          </a:xfrm>
          <a:prstGeom prst="rect">
            <a:avLst/>
          </a:prstGeom>
          <a:solidFill>
            <a:schemeClr val="lt1"/>
          </a:solidFill>
          <a:ln w="38100" cap="flat" cmpd="sng">
            <a:solidFill>
              <a:schemeClr val="tx1"/>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None/>
              <a:defRPr sz="2800">
                <a:solidFill>
                  <a:schemeClr val="tx1">
                    <a:lumMod val="50000"/>
                  </a:schemeClr>
                </a:solidFill>
                <a:latin typeface="Raleway" pitchFamily="2" charset="0"/>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dirty="0"/>
          </a:p>
        </p:txBody>
      </p:sp>
      <p:sp>
        <p:nvSpPr>
          <p:cNvPr id="33" name="Google Shape;33;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16" name="Google Shape;16;p39"/>
          <p:cNvSpPr txBox="1"/>
          <p:nvPr userDrawn="1"/>
        </p:nvSpPr>
        <p:spPr>
          <a:xfrm>
            <a:off x="6635100" y="400850"/>
            <a:ext cx="12210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dirty="0" err="1">
                <a:solidFill>
                  <a:schemeClr val="tx1">
                    <a:lumMod val="75000"/>
                  </a:schemeClr>
                </a:solidFill>
                <a:latin typeface="Raleway Medium"/>
                <a:ea typeface="Raleway Medium"/>
                <a:cs typeface="Raleway Medium"/>
                <a:sym typeface="Raleway Medium"/>
              </a:rPr>
              <a:t>Vevox</a:t>
            </a:r>
            <a:r>
              <a:rPr lang="en-GB" sz="1300" dirty="0">
                <a:solidFill>
                  <a:schemeClr val="tx1">
                    <a:lumMod val="75000"/>
                  </a:schemeClr>
                </a:solidFill>
                <a:latin typeface="Raleway Medium"/>
                <a:ea typeface="Raleway Medium"/>
                <a:cs typeface="Raleway Medium"/>
                <a:sym typeface="Raleway Medium"/>
              </a:rPr>
              <a:t> code:</a:t>
            </a:r>
            <a:br>
              <a:rPr lang="en-GB" sz="1300" dirty="0">
                <a:solidFill>
                  <a:schemeClr val="tx1">
                    <a:lumMod val="75000"/>
                  </a:schemeClr>
                </a:solidFill>
                <a:latin typeface="Raleway Medium"/>
                <a:ea typeface="Raleway Medium"/>
                <a:cs typeface="Raleway Medium"/>
                <a:sym typeface="Raleway Medium"/>
              </a:rPr>
            </a:br>
            <a:r>
              <a:rPr lang="en-GB" sz="1300" b="1" dirty="0">
                <a:solidFill>
                  <a:schemeClr val="tx1">
                    <a:lumMod val="75000"/>
                  </a:schemeClr>
                </a:solidFill>
                <a:highlight>
                  <a:srgbClr val="FFFFFF"/>
                </a:highlight>
                <a:latin typeface="Raleway"/>
                <a:ea typeface="Raleway"/>
                <a:cs typeface="Raleway"/>
                <a:sym typeface="Raleway"/>
              </a:rPr>
              <a:t>179-742-347</a:t>
            </a:r>
            <a:endParaRPr sz="1300" b="1" i="0" u="none" strike="noStrike" cap="none" dirty="0">
              <a:solidFill>
                <a:schemeClr val="tx1">
                  <a:lumMod val="75000"/>
                </a:schemeClr>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C65749F6-C5F6-B9D6-0E10-B1352D7D6963}"/>
              </a:ext>
            </a:extLst>
          </p:cNvPr>
          <p:cNvSpPr/>
          <p:nvPr userDrawn="1"/>
        </p:nvSpPr>
        <p:spPr>
          <a:xfrm>
            <a:off x="6635100" y="476250"/>
            <a:ext cx="1204025" cy="459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Google Shape;6;p38"/>
          <p:cNvCxnSpPr/>
          <p:nvPr/>
        </p:nvCxnSpPr>
        <p:spPr>
          <a:xfrm>
            <a:off x="423088" y="1029675"/>
            <a:ext cx="7736400" cy="11700"/>
          </a:xfrm>
          <a:prstGeom prst="straightConnector1">
            <a:avLst/>
          </a:prstGeom>
          <a:noFill/>
          <a:ln w="28575" cap="flat" cmpd="sng">
            <a:solidFill>
              <a:schemeClr val="tx1"/>
            </a:solidFill>
            <a:prstDash val="solid"/>
            <a:round/>
            <a:headEnd type="none" w="sm" len="sm"/>
            <a:tailEnd type="none" w="sm" len="sm"/>
          </a:ln>
        </p:spPr>
      </p:cxnSp>
      <p:sp>
        <p:nvSpPr>
          <p:cNvPr id="7" name="Google Shape;7;p38"/>
          <p:cNvSpPr/>
          <p:nvPr/>
        </p:nvSpPr>
        <p:spPr>
          <a:xfrm>
            <a:off x="100" y="25"/>
            <a:ext cx="9144000" cy="5143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3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dirty="0"/>
          </a:p>
        </p:txBody>
      </p:sp>
      <p:sp>
        <p:nvSpPr>
          <p:cNvPr id="9" name="Google Shape;9;p38"/>
          <p:cNvSpPr txBox="1">
            <a:spLocks noGrp="1"/>
          </p:cNvSpPr>
          <p:nvPr>
            <p:ph type="body" idx="1"/>
          </p:nvPr>
        </p:nvSpPr>
        <p:spPr>
          <a:xfrm>
            <a:off x="311700" y="1318500"/>
            <a:ext cx="8520600" cy="32505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434343"/>
              </a:buClr>
              <a:buSzPts val="1800"/>
              <a:buFont typeface="Raleway Medium"/>
              <a:buChar char="●"/>
              <a:defRPr sz="1800" b="0" i="0" u="none" strike="noStrike" cap="none">
                <a:solidFill>
                  <a:srgbClr val="434343"/>
                </a:solidFill>
                <a:latin typeface="Raleway Medium"/>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endParaRPr dirty="0"/>
          </a:p>
        </p:txBody>
      </p:sp>
      <p:sp>
        <p:nvSpPr>
          <p:cNvPr id="10" name="Google Shape;1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pic>
        <p:nvPicPr>
          <p:cNvPr id="11" name="Google Shape;11;p38"/>
          <p:cNvPicPr preferRelativeResize="0"/>
          <p:nvPr/>
        </p:nvPicPr>
        <p:blipFill rotWithShape="1">
          <a:blip r:embed="rId6">
            <a:alphaModFix/>
          </a:blip>
          <a:srcRect/>
          <a:stretch/>
        </p:blipFill>
        <p:spPr>
          <a:xfrm>
            <a:off x="7942575" y="202501"/>
            <a:ext cx="993175" cy="993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aleway" pitchFamily="2" charset="0"/>
          <a:ea typeface="Raleway"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civil-service-staff-networks/cross-government-autism-networ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crossgovautismnet@gmail.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forms.office.com/pages/responsepage.aspx?id=UCQKdycCYkyQx044U38RAhEk1ZXYbSRGnBsOfFQmuZBUM0RaS0VHNDFGVkY4UjZXVldWQkNPNUg2TC4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legislation.gov.uk/ukpga/2010/15/cont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3" name="Google Shape;133;p2" descr="Cross-Government Autism Network logo."/>
          <p:cNvPicPr preferRelativeResize="0"/>
          <p:nvPr/>
        </p:nvPicPr>
        <p:blipFill rotWithShape="1">
          <a:blip r:embed="rId3">
            <a:alphaModFix/>
          </a:blip>
          <a:srcRect b="2302"/>
          <a:stretch/>
        </p:blipFill>
        <p:spPr>
          <a:xfrm>
            <a:off x="7279076" y="221525"/>
            <a:ext cx="1654900" cy="1616800"/>
          </a:xfrm>
          <a:prstGeom prst="rect">
            <a:avLst/>
          </a:prstGeom>
          <a:noFill/>
          <a:ln>
            <a:noFill/>
          </a:ln>
        </p:spPr>
      </p:pic>
      <p:sp>
        <p:nvSpPr>
          <p:cNvPr id="129" name="Google Shape;129;p2"/>
          <p:cNvSpPr txBox="1">
            <a:spLocks noGrp="1"/>
          </p:cNvSpPr>
          <p:nvPr>
            <p:ph type="ctrTitle"/>
          </p:nvPr>
        </p:nvSpPr>
        <p:spPr>
          <a:xfrm>
            <a:off x="328973" y="677666"/>
            <a:ext cx="4362652" cy="28872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990"/>
              <a:buNone/>
            </a:pPr>
            <a:r>
              <a:rPr lang="en-GB" sz="5400" dirty="0">
                <a:latin typeface="Raleway ExtraBold" pitchFamily="2" charset="0"/>
              </a:rPr>
              <a:t>A</a:t>
            </a:r>
            <a:r>
              <a:rPr lang="en-GB" sz="5000" dirty="0"/>
              <a:t>utistic </a:t>
            </a:r>
            <a:br>
              <a:rPr lang="en-GB" sz="5100" dirty="0">
                <a:solidFill>
                  <a:schemeClr val="tx1">
                    <a:lumMod val="75000"/>
                  </a:schemeClr>
                </a:solidFill>
              </a:rPr>
            </a:br>
            <a:r>
              <a:rPr lang="en-GB" sz="4000" dirty="0">
                <a:solidFill>
                  <a:schemeClr val="tx1">
                    <a:lumMod val="75000"/>
                  </a:schemeClr>
                </a:solidFill>
              </a:rPr>
              <a:t>  wellbeing at work</a:t>
            </a:r>
            <a:br>
              <a:rPr lang="en-GB" sz="4000" dirty="0">
                <a:solidFill>
                  <a:schemeClr val="tx1">
                    <a:lumMod val="75000"/>
                  </a:schemeClr>
                </a:solidFill>
              </a:rPr>
            </a:br>
            <a:endParaRPr sz="5000" dirty="0">
              <a:solidFill>
                <a:schemeClr val="tx1">
                  <a:lumMod val="75000"/>
                </a:schemeClr>
              </a:solidFill>
            </a:endParaRPr>
          </a:p>
        </p:txBody>
      </p:sp>
      <p:pic>
        <p:nvPicPr>
          <p:cNvPr id="131" name="Google Shape;131;p2">
            <a:extLst>
              <a:ext uri="{C183D7F6-B498-43B3-948B-1728B52AA6E4}">
                <adec:decorative xmlns:adec="http://schemas.microsoft.com/office/drawing/2017/decorative" val="1"/>
              </a:ext>
            </a:extLst>
          </p:cNvPr>
          <p:cNvPicPr preferRelativeResize="0"/>
          <p:nvPr/>
        </p:nvPicPr>
        <p:blipFill rotWithShape="1">
          <a:blip r:embed="rId4">
            <a:clrChange>
              <a:clrFrom>
                <a:srgbClr val="FFFFFF"/>
              </a:clrFrom>
              <a:clrTo>
                <a:srgbClr val="FFFFFF">
                  <a:alpha val="0"/>
                </a:srgbClr>
              </a:clrTo>
            </a:clrChange>
            <a:alphaModFix/>
          </a:blip>
          <a:srcRect t="15239"/>
          <a:stretch/>
        </p:blipFill>
        <p:spPr>
          <a:xfrm>
            <a:off x="4471592" y="1363865"/>
            <a:ext cx="2539937" cy="2152785"/>
          </a:xfrm>
          <a:prstGeom prst="rect">
            <a:avLst/>
          </a:prstGeom>
          <a:noFill/>
          <a:ln>
            <a:noFill/>
          </a:ln>
        </p:spPr>
      </p:pic>
      <p:sp>
        <p:nvSpPr>
          <p:cNvPr id="130" name="Google Shape;130;p2"/>
          <p:cNvSpPr txBox="1">
            <a:spLocks noGrp="1"/>
          </p:cNvSpPr>
          <p:nvPr>
            <p:ph type="subTitle" idx="1"/>
          </p:nvPr>
        </p:nvSpPr>
        <p:spPr>
          <a:xfrm>
            <a:off x="542175" y="4097225"/>
            <a:ext cx="8298900" cy="766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000"/>
              </a:spcAft>
              <a:buSzPts val="514"/>
              <a:buNone/>
            </a:pPr>
            <a:r>
              <a:rPr lang="en-GB" sz="1500" b="0" dirty="0">
                <a:solidFill>
                  <a:schemeClr val="lt1"/>
                </a:solidFill>
                <a:ea typeface="Raleway SemiBold"/>
                <a:cs typeface="Raleway SemiBold"/>
                <a:sym typeface="Raleway SemiBold"/>
              </a:rPr>
              <a:t>We’re autistic civil servants sharing our personal experiences to improve understanding of autism in the workplace. We’re not HR professionals or certified trainers. </a:t>
            </a:r>
            <a:endParaRPr sz="1500" b="0" dirty="0">
              <a:solidFill>
                <a:schemeClr val="lt1"/>
              </a:solidFill>
              <a:ea typeface="Raleway SemiBold"/>
              <a:cs typeface="Raleway SemiBold"/>
              <a:sym typeface="Raleway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311700" y="292850"/>
            <a:ext cx="8520600" cy="801000"/>
          </a:xfrm>
          <a:noFill/>
          <a:ln>
            <a:noFill/>
          </a:ln>
        </p:spPr>
        <p:txBody>
          <a:bodyPr spcFirstLastPara="1" wrap="square" lIns="91425" tIns="91425" rIns="91425" bIns="91425" anchor="ctr" anchorCtr="0">
            <a:noAutofit/>
          </a:bodyPr>
          <a:lstStyle/>
          <a:p>
            <a:pPr lvl="0"/>
            <a:r>
              <a:rPr lang="en-GB" dirty="0">
                <a:latin typeface="Raleway SemiBold"/>
              </a:rPr>
              <a:t>Autistic employment rates</a:t>
            </a:r>
            <a:endParaRPr lang="en-GB" dirty="0">
              <a:solidFill>
                <a:schemeClr val="bg1"/>
              </a:solidFill>
            </a:endParaRPr>
          </a:p>
        </p:txBody>
      </p:sp>
      <p:sp>
        <p:nvSpPr>
          <p:cNvPr id="11" name="Google Shape;250;p15"/>
          <p:cNvSpPr txBox="1">
            <a:spLocks noGrp="1"/>
          </p:cNvSpPr>
          <p:nvPr>
            <p:ph type="body" idx="1"/>
          </p:nvPr>
        </p:nvSpPr>
        <p:spPr>
          <a:xfrm>
            <a:off x="311150" y="1352600"/>
            <a:ext cx="5029199" cy="33401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lnSpc>
                <a:spcPct val="114000"/>
              </a:lnSpc>
              <a:spcBef>
                <a:spcPts val="1200"/>
              </a:spcBef>
              <a:spcAft>
                <a:spcPts val="0"/>
              </a:spcAft>
              <a:buClr>
                <a:schemeClr val="tx1">
                  <a:lumMod val="75000"/>
                </a:schemeClr>
              </a:buClr>
              <a:buSzPts val="1500"/>
              <a:buChar char="★"/>
            </a:pPr>
            <a:r>
              <a:rPr lang="en-GB" sz="1600" b="1" dirty="0">
                <a:solidFill>
                  <a:schemeClr val="tx1">
                    <a:lumMod val="50000"/>
                  </a:schemeClr>
                </a:solidFill>
              </a:rPr>
              <a:t>29% of working-age autistic people in the UK are in full-time or part-time employment</a:t>
            </a:r>
          </a:p>
          <a:p>
            <a:pPr marL="457200" lvl="0" indent="-323850" algn="l" rtl="0">
              <a:lnSpc>
                <a:spcPct val="114000"/>
              </a:lnSpc>
              <a:spcBef>
                <a:spcPts val="1200"/>
              </a:spcBef>
              <a:spcAft>
                <a:spcPts val="0"/>
              </a:spcAft>
              <a:buClr>
                <a:schemeClr val="tx1">
                  <a:lumMod val="75000"/>
                </a:schemeClr>
              </a:buClr>
              <a:buSzPts val="1500"/>
              <a:buChar char="★"/>
            </a:pPr>
            <a:r>
              <a:rPr lang="en-GB" sz="1600" dirty="0"/>
              <a:t>Only half (54%) of working age </a:t>
            </a:r>
            <a:r>
              <a:rPr lang="en-GB" sz="1600" b="1" dirty="0">
                <a:ea typeface="Raleway"/>
                <a:cs typeface="Raleway"/>
                <a:sym typeface="Raleway"/>
              </a:rPr>
              <a:t>disabled</a:t>
            </a:r>
            <a:r>
              <a:rPr lang="en-GB" sz="1600" dirty="0"/>
              <a:t> people are in employment (82% f</a:t>
            </a:r>
            <a:r>
              <a:rPr lang="en-GB" sz="1600" dirty="0">
                <a:latin typeface="Aptos" panose="020B0004020202020204" pitchFamily="34" charset="0"/>
              </a:rPr>
              <a:t>or </a:t>
            </a:r>
            <a:r>
              <a:rPr lang="en-GB" sz="1600" b="1" dirty="0">
                <a:latin typeface="Aptos" panose="020B0004020202020204" pitchFamily="34" charset="0"/>
                <a:ea typeface="Raleway"/>
                <a:cs typeface="Raleway"/>
                <a:sym typeface="Raleway"/>
              </a:rPr>
              <a:t>non-disabled </a:t>
            </a:r>
            <a:r>
              <a:rPr lang="en-GB" sz="1600" dirty="0">
                <a:latin typeface="Aptos" panose="020B0004020202020204" pitchFamily="34" charset="0"/>
              </a:rPr>
              <a:t>people)</a:t>
            </a:r>
          </a:p>
          <a:p>
            <a:pPr marL="457200" lvl="0" indent="-323850" algn="l" rtl="0">
              <a:lnSpc>
                <a:spcPct val="114000"/>
              </a:lnSpc>
              <a:spcBef>
                <a:spcPts val="1200"/>
              </a:spcBef>
              <a:spcAft>
                <a:spcPts val="0"/>
              </a:spcAft>
              <a:buClr>
                <a:schemeClr val="tx1">
                  <a:lumMod val="75000"/>
                </a:schemeClr>
              </a:buClr>
              <a:buSzPts val="1500"/>
              <a:buChar char="★"/>
            </a:pPr>
            <a:r>
              <a:rPr lang="en-GB" sz="1600" dirty="0"/>
              <a:t>Autistic people had some of the lowest employment rates in 2021 (up </a:t>
            </a:r>
            <a:r>
              <a:rPr lang="en-GB" sz="1600" dirty="0">
                <a:latin typeface="Aptos" panose="020B0004020202020204" pitchFamily="34" charset="0"/>
              </a:rPr>
              <a:t>from 22% in 2020)</a:t>
            </a:r>
          </a:p>
          <a:p>
            <a:pPr marL="457200" lvl="0" indent="-323850" algn="l" rtl="0">
              <a:lnSpc>
                <a:spcPct val="114000"/>
              </a:lnSpc>
              <a:spcBef>
                <a:spcPts val="1200"/>
              </a:spcBef>
              <a:spcAft>
                <a:spcPts val="0"/>
              </a:spcAft>
              <a:buClr>
                <a:schemeClr val="tx1">
                  <a:lumMod val="75000"/>
                </a:schemeClr>
              </a:buClr>
              <a:buSzPts val="1500"/>
              <a:buChar char="★"/>
            </a:pPr>
            <a:r>
              <a:rPr lang="en-GB" sz="1600" dirty="0"/>
              <a:t>Disabled people are less likely to be:</a:t>
            </a:r>
          </a:p>
          <a:p>
            <a:pPr marL="914400" lvl="1" indent="-323850" algn="l" rtl="0">
              <a:lnSpc>
                <a:spcPct val="100000"/>
              </a:lnSpc>
              <a:spcBef>
                <a:spcPts val="0"/>
              </a:spcBef>
              <a:spcAft>
                <a:spcPts val="0"/>
              </a:spcAft>
              <a:buClr>
                <a:schemeClr val="tx1">
                  <a:lumMod val="75000"/>
                </a:schemeClr>
              </a:buClr>
              <a:buSzPts val="1500"/>
              <a:buFont typeface="Arial" panose="020B0604020202020204" pitchFamily="34" charset="0"/>
              <a:buChar char="•"/>
            </a:pPr>
            <a:r>
              <a:rPr lang="en-GB" sz="1400" dirty="0">
                <a:latin typeface="Aptos" panose="020B0004020202020204" pitchFamily="34" charset="0"/>
              </a:rPr>
              <a:t>managers, directors or senior officials</a:t>
            </a:r>
          </a:p>
          <a:p>
            <a:pPr marL="914400" lvl="1" indent="-323850" algn="l" rtl="0">
              <a:lnSpc>
                <a:spcPct val="100000"/>
              </a:lnSpc>
              <a:spcBef>
                <a:spcPts val="0"/>
              </a:spcBef>
              <a:spcAft>
                <a:spcPts val="0"/>
              </a:spcAft>
              <a:buClr>
                <a:schemeClr val="tx1">
                  <a:lumMod val="75000"/>
                </a:schemeClr>
              </a:buClr>
              <a:buSzPts val="1500"/>
              <a:buFont typeface="Arial" panose="020B0604020202020204" pitchFamily="34" charset="0"/>
              <a:buChar char="•"/>
            </a:pPr>
            <a:r>
              <a:rPr lang="en-GB" sz="1400" dirty="0">
                <a:latin typeface="Aptos" panose="020B0004020202020204" pitchFamily="34" charset="0"/>
              </a:rPr>
              <a:t>in professional occupations</a:t>
            </a:r>
          </a:p>
          <a:p>
            <a:pPr marL="914400" lvl="1" indent="-323850" algn="l" rtl="0">
              <a:lnSpc>
                <a:spcPct val="100000"/>
              </a:lnSpc>
              <a:spcBef>
                <a:spcPts val="0"/>
              </a:spcBef>
              <a:spcAft>
                <a:spcPts val="1000"/>
              </a:spcAft>
              <a:buClr>
                <a:schemeClr val="tx1">
                  <a:lumMod val="75000"/>
                </a:schemeClr>
              </a:buClr>
              <a:buSzPts val="1500"/>
              <a:buFont typeface="Arial" panose="020B0604020202020204" pitchFamily="34" charset="0"/>
              <a:buChar char="•"/>
            </a:pPr>
            <a:r>
              <a:rPr lang="en-GB" sz="1400" dirty="0">
                <a:latin typeface="Aptos" panose="020B0004020202020204" pitchFamily="34" charset="0"/>
              </a:rPr>
              <a:t>employed full-time</a:t>
            </a:r>
          </a:p>
        </p:txBody>
      </p:sp>
      <p:pic>
        <p:nvPicPr>
          <p:cNvPr id="12" name="Google Shape;251;p15">
            <a:extLst>
              <a:ext uri="{FF2B5EF4-FFF2-40B4-BE49-F238E27FC236}">
                <a16:creationId xmlns:a16="http://schemas.microsoft.com/office/drawing/2014/main" id="{726D428A-77CD-2322-BCA9-295CF4C1254D}"/>
              </a:ext>
              <a:ext uri="{C183D7F6-B498-43B3-948B-1728B52AA6E4}">
                <adec:decorative xmlns:adec="http://schemas.microsoft.com/office/drawing/2017/decorative" val="1"/>
              </a:ext>
            </a:extLst>
          </p:cNvPr>
          <p:cNvPicPr preferRelativeResize="0"/>
          <p:nvPr/>
        </p:nvPicPr>
        <p:blipFill rotWithShape="1">
          <a:blip r:embed="rId3">
            <a:clrChange>
              <a:clrFrom>
                <a:srgbClr val="FAFAFA"/>
              </a:clrFrom>
              <a:clrTo>
                <a:srgbClr val="FAFAFA">
                  <a:alpha val="0"/>
                </a:srgbClr>
              </a:clrTo>
            </a:clrChange>
            <a:alphaModFix/>
          </a:blip>
          <a:srcRect/>
          <a:stretch/>
        </p:blipFill>
        <p:spPr>
          <a:xfrm>
            <a:off x="5543674" y="1541487"/>
            <a:ext cx="2962325" cy="2962325"/>
          </a:xfrm>
          <a:prstGeom prst="rect">
            <a:avLst/>
          </a:prstGeom>
          <a:noFill/>
          <a:ln w="19050" cap="flat" cmpd="sng">
            <a:no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2005850" y="993000"/>
            <a:ext cx="4964100" cy="26601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GB" sz="3200" dirty="0"/>
              <a:t>What is it like</a:t>
            </a:r>
            <a:br>
              <a:rPr lang="en-GB" sz="3200" dirty="0"/>
            </a:br>
            <a:r>
              <a:rPr lang="en-GB" sz="3200" dirty="0"/>
              <a:t>to be autistic at work?</a:t>
            </a:r>
            <a:endParaRPr sz="3200" dirty="0"/>
          </a:p>
        </p:txBody>
      </p:sp>
      <p:sp>
        <p:nvSpPr>
          <p:cNvPr id="259" name="Google Shape;259;p16"/>
          <p:cNvSpPr txBox="1">
            <a:spLocks noGrp="1"/>
          </p:cNvSpPr>
          <p:nvPr>
            <p:ph type="subTitle" idx="4294967295"/>
          </p:nvPr>
        </p:nvSpPr>
        <p:spPr>
          <a:xfrm>
            <a:off x="525450" y="4167300"/>
            <a:ext cx="8093100" cy="44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434343"/>
              </a:buClr>
              <a:buSzPct val="198587"/>
              <a:buFont typeface="Raleway Medium"/>
              <a:buNone/>
            </a:pPr>
            <a:r>
              <a:rPr lang="en-GB" sz="1600" b="0" i="0" u="none" strike="noStrike" cap="none" dirty="0">
                <a:solidFill>
                  <a:schemeClr val="lt1"/>
                </a:solidFill>
                <a:highlight>
                  <a:srgbClr val="DB4437"/>
                </a:highlight>
                <a:latin typeface="Aptos" panose="020B0004020202020204" pitchFamily="34" charset="0"/>
                <a:sym typeface="Raleway Medium"/>
              </a:rPr>
              <a:t> </a:t>
            </a:r>
            <a:r>
              <a:rPr lang="en-GB" sz="1600" b="1" i="0" u="none" strike="noStrike" cap="none" dirty="0">
                <a:solidFill>
                  <a:schemeClr val="lt1"/>
                </a:solidFill>
                <a:highlight>
                  <a:srgbClr val="DB4437"/>
                </a:highlight>
                <a:latin typeface="Aptos" panose="020B0004020202020204" pitchFamily="34" charset="0"/>
                <a:sym typeface="Raleway Medium"/>
              </a:rPr>
              <a:t>DISCLAIMER </a:t>
            </a:r>
            <a:r>
              <a:rPr lang="en-GB" sz="1600" b="0" i="0" u="none" strike="noStrike" cap="none" dirty="0">
                <a:solidFill>
                  <a:schemeClr val="bg2">
                    <a:lumMod val="75000"/>
                  </a:schemeClr>
                </a:solidFill>
                <a:latin typeface="Aptos" panose="020B0004020202020204" pitchFamily="34" charset="0"/>
                <a:sym typeface="Raleway Medium"/>
              </a:rPr>
              <a:t>: This will not represent the experiences of all autistic people!</a:t>
            </a:r>
            <a:endParaRPr sz="1600" b="0" i="0" u="none" strike="noStrike" cap="none" dirty="0">
              <a:solidFill>
                <a:schemeClr val="bg2">
                  <a:lumMod val="75000"/>
                </a:schemeClr>
              </a:solidFill>
              <a:latin typeface="Aptos" panose="020B0004020202020204" pitchFamily="34" charset="0"/>
              <a:sym typeface="Raleway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7388-FC65-B29D-8678-72C10C1E438B}"/>
              </a:ext>
            </a:extLst>
          </p:cNvPr>
          <p:cNvSpPr>
            <a:spLocks noGrp="1"/>
          </p:cNvSpPr>
          <p:nvPr>
            <p:ph type="title"/>
          </p:nvPr>
        </p:nvSpPr>
        <p:spPr/>
        <p:txBody>
          <a:bodyPr/>
          <a:lstStyle/>
          <a:p>
            <a:r>
              <a:rPr lang="en-GB" dirty="0"/>
              <a:t>Autistic Differences</a:t>
            </a:r>
          </a:p>
        </p:txBody>
      </p:sp>
      <p:sp>
        <p:nvSpPr>
          <p:cNvPr id="4" name="Google Shape;250;p15">
            <a:extLst>
              <a:ext uri="{FF2B5EF4-FFF2-40B4-BE49-F238E27FC236}">
                <a16:creationId xmlns:a16="http://schemas.microsoft.com/office/drawing/2014/main" id="{EF1DB590-00DC-E40E-4068-8FE6B4926279}"/>
              </a:ext>
            </a:extLst>
          </p:cNvPr>
          <p:cNvSpPr txBox="1">
            <a:spLocks/>
          </p:cNvSpPr>
          <p:nvPr/>
        </p:nvSpPr>
        <p:spPr>
          <a:xfrm>
            <a:off x="431597" y="1177747"/>
            <a:ext cx="8068666" cy="3577133"/>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600"/>
              </a:spcAft>
              <a:buClr>
                <a:srgbClr val="434343"/>
              </a:buClr>
              <a:buSzPts val="1800"/>
              <a:buFont typeface="Raleway Medium"/>
              <a:buChar char="●"/>
              <a:defRPr sz="1800" b="0" i="0" u="none" strike="noStrike" cap="none">
                <a:solidFill>
                  <a:srgbClr val="434343"/>
                </a:solidFill>
                <a:latin typeface="Aptos" panose="020B0004020202020204" pitchFamily="34" charset="0"/>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pPr marL="114300" indent="0">
              <a:buNone/>
            </a:pPr>
            <a:r>
              <a:rPr lang="en-GB" sz="1600" b="1" dirty="0"/>
              <a:t> </a:t>
            </a:r>
          </a:p>
          <a:p>
            <a:pPr indent="-323850">
              <a:lnSpc>
                <a:spcPct val="114000"/>
              </a:lnSpc>
              <a:spcBef>
                <a:spcPts val="1200"/>
              </a:spcBef>
              <a:spcAft>
                <a:spcPts val="0"/>
              </a:spcAft>
              <a:buClr>
                <a:schemeClr val="tx1">
                  <a:lumMod val="75000"/>
                </a:schemeClr>
              </a:buClr>
              <a:buSzPts val="1500"/>
              <a:buFont typeface="Raleway Medium"/>
              <a:buChar char="★"/>
            </a:pPr>
            <a:endParaRPr lang="en-GB" sz="1200" b="1" dirty="0">
              <a:solidFill>
                <a:schemeClr val="tx1">
                  <a:lumMod val="50000"/>
                </a:schemeClr>
              </a:solidFill>
            </a:endParaRPr>
          </a:p>
          <a:p>
            <a:pPr indent="-323850">
              <a:lnSpc>
                <a:spcPct val="114000"/>
              </a:lnSpc>
              <a:spcBef>
                <a:spcPts val="1200"/>
              </a:spcBef>
              <a:spcAft>
                <a:spcPts val="0"/>
              </a:spcAft>
              <a:buClr>
                <a:schemeClr val="tx1">
                  <a:lumMod val="75000"/>
                </a:schemeClr>
              </a:buClr>
              <a:buSzPts val="1500"/>
              <a:buFont typeface="Raleway Medium"/>
              <a:buChar char="★"/>
            </a:pPr>
            <a:r>
              <a:rPr lang="en-GB" sz="1600" b="1" dirty="0"/>
              <a:t>Sensory </a:t>
            </a:r>
          </a:p>
          <a:p>
            <a:pPr marL="133350" indent="0">
              <a:lnSpc>
                <a:spcPct val="114000"/>
              </a:lnSpc>
              <a:spcBef>
                <a:spcPts val="1200"/>
              </a:spcBef>
              <a:spcAft>
                <a:spcPts val="0"/>
              </a:spcAft>
              <a:buClr>
                <a:schemeClr val="tx1">
                  <a:lumMod val="75000"/>
                </a:schemeClr>
              </a:buClr>
              <a:buSzPts val="1500"/>
              <a:buNone/>
            </a:pPr>
            <a:r>
              <a:rPr lang="en-GB" sz="1200" dirty="0">
                <a:ea typeface="Raleway"/>
                <a:cs typeface="Raleway"/>
                <a:sym typeface="Raleway"/>
              </a:rPr>
              <a:t>Autistic brains process sensory information differently from non-autistic brains.</a:t>
            </a:r>
            <a:endParaRPr lang="en-GB" sz="1200" dirty="0"/>
          </a:p>
          <a:p>
            <a:pPr indent="-323850">
              <a:lnSpc>
                <a:spcPct val="114000"/>
              </a:lnSpc>
              <a:spcBef>
                <a:spcPts val="1200"/>
              </a:spcBef>
              <a:spcAft>
                <a:spcPts val="0"/>
              </a:spcAft>
              <a:buClr>
                <a:schemeClr val="tx1">
                  <a:lumMod val="75000"/>
                </a:schemeClr>
              </a:buClr>
              <a:buSzPts val="1500"/>
              <a:buFont typeface="Raleway Medium"/>
              <a:buChar char="★"/>
            </a:pPr>
            <a:r>
              <a:rPr lang="en-GB" sz="1600" b="1" dirty="0"/>
              <a:t>Communication</a:t>
            </a:r>
          </a:p>
          <a:p>
            <a:pPr marL="133350" indent="0">
              <a:lnSpc>
                <a:spcPct val="114000"/>
              </a:lnSpc>
              <a:spcBef>
                <a:spcPts val="1200"/>
              </a:spcBef>
              <a:spcAft>
                <a:spcPts val="0"/>
              </a:spcAft>
              <a:buClr>
                <a:schemeClr val="tx1">
                  <a:lumMod val="75000"/>
                </a:schemeClr>
              </a:buClr>
              <a:buSzPts val="1500"/>
              <a:buNone/>
            </a:pPr>
            <a:r>
              <a:rPr lang="en-GB" sz="1200" dirty="0"/>
              <a:t>We’re often </a:t>
            </a:r>
            <a:r>
              <a:rPr lang="en-GB" sz="1200" dirty="0">
                <a:ea typeface="Raleway"/>
                <a:cs typeface="Raleway"/>
                <a:sym typeface="Raleway"/>
              </a:rPr>
              <a:t>visual</a:t>
            </a:r>
            <a:r>
              <a:rPr lang="en-GB" sz="1200" dirty="0"/>
              <a:t> thinkers; we may struggle to process information we </a:t>
            </a:r>
            <a:r>
              <a:rPr lang="en-GB" sz="1200" dirty="0">
                <a:ea typeface="Raleway"/>
                <a:cs typeface="Raleway"/>
                <a:sym typeface="Raleway"/>
              </a:rPr>
              <a:t>hear. We may ask clarifying questions as we often process language differently.</a:t>
            </a:r>
            <a:endParaRPr lang="en-GB" sz="1200" dirty="0"/>
          </a:p>
          <a:p>
            <a:pPr indent="-323850">
              <a:lnSpc>
                <a:spcPct val="114000"/>
              </a:lnSpc>
              <a:spcBef>
                <a:spcPts val="1200"/>
              </a:spcBef>
              <a:spcAft>
                <a:spcPts val="0"/>
              </a:spcAft>
              <a:buClr>
                <a:schemeClr val="tx1">
                  <a:lumMod val="75000"/>
                </a:schemeClr>
              </a:buClr>
              <a:buSzPts val="1500"/>
              <a:buFont typeface="Raleway Medium"/>
              <a:buChar char="★"/>
            </a:pPr>
            <a:r>
              <a:rPr lang="en-GB" sz="1600" b="1" dirty="0"/>
              <a:t>Cognitive</a:t>
            </a:r>
          </a:p>
          <a:p>
            <a:pPr marL="133350" indent="0">
              <a:lnSpc>
                <a:spcPct val="114000"/>
              </a:lnSpc>
              <a:spcBef>
                <a:spcPts val="1200"/>
              </a:spcBef>
              <a:spcAft>
                <a:spcPts val="0"/>
              </a:spcAft>
              <a:buClr>
                <a:schemeClr val="tx1">
                  <a:lumMod val="75000"/>
                </a:schemeClr>
              </a:buClr>
              <a:buSzPts val="1500"/>
              <a:buNone/>
            </a:pPr>
            <a:r>
              <a:rPr lang="en-GB" sz="1200" dirty="0">
                <a:ea typeface="Raleway"/>
                <a:cs typeface="Raleway"/>
                <a:sym typeface="Raleway"/>
              </a:rPr>
              <a:t>Autistic people’s brains are likely to struggle with executive functioning, including planning and prioritising. </a:t>
            </a:r>
            <a:endParaRPr lang="en-GB" sz="1200" dirty="0"/>
          </a:p>
          <a:p>
            <a:pPr indent="-323850">
              <a:lnSpc>
                <a:spcPct val="114000"/>
              </a:lnSpc>
              <a:spcBef>
                <a:spcPts val="1200"/>
              </a:spcBef>
              <a:spcAft>
                <a:spcPts val="0"/>
              </a:spcAft>
              <a:buClr>
                <a:schemeClr val="tx1">
                  <a:lumMod val="75000"/>
                </a:schemeClr>
              </a:buClr>
              <a:buSzPts val="1500"/>
              <a:buFont typeface="Raleway Medium"/>
              <a:buChar char="★"/>
            </a:pPr>
            <a:r>
              <a:rPr lang="en-GB" sz="1600" b="1" dirty="0"/>
              <a:t>Social</a:t>
            </a:r>
          </a:p>
          <a:p>
            <a:pPr marL="133350" indent="0">
              <a:lnSpc>
                <a:spcPct val="114000"/>
              </a:lnSpc>
              <a:spcBef>
                <a:spcPts val="1200"/>
              </a:spcBef>
              <a:spcAft>
                <a:spcPts val="0"/>
              </a:spcAft>
              <a:buClr>
                <a:schemeClr val="tx1">
                  <a:lumMod val="75000"/>
                </a:schemeClr>
              </a:buClr>
              <a:buSzPts val="1500"/>
              <a:buNone/>
            </a:pPr>
            <a:r>
              <a:rPr lang="en-GB" sz="1200" dirty="0">
                <a:ea typeface="Raleway"/>
                <a:cs typeface="Raleway"/>
                <a:sym typeface="Raleway"/>
              </a:rPr>
              <a:t>Autistic people can have very different tolerances and expectations for social interaction than non-autistic people.</a:t>
            </a:r>
          </a:p>
          <a:p>
            <a:pPr marL="133350" indent="0">
              <a:lnSpc>
                <a:spcPct val="114000"/>
              </a:lnSpc>
              <a:spcBef>
                <a:spcPts val="1200"/>
              </a:spcBef>
              <a:spcAft>
                <a:spcPts val="0"/>
              </a:spcAft>
              <a:buClr>
                <a:schemeClr val="tx1">
                  <a:lumMod val="75000"/>
                </a:schemeClr>
              </a:buClr>
              <a:buSzPts val="1500"/>
              <a:buNone/>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p:txBody>
      </p:sp>
    </p:spTree>
    <p:extLst>
      <p:ext uri="{BB962C8B-B14F-4D97-AF65-F5344CB8AC3E}">
        <p14:creationId xmlns:p14="http://schemas.microsoft.com/office/powerpoint/2010/main" val="19456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07B7-6BC4-A391-D7B2-51CEA5B1BC8E}"/>
              </a:ext>
            </a:extLst>
          </p:cNvPr>
          <p:cNvSpPr>
            <a:spLocks noGrp="1"/>
          </p:cNvSpPr>
          <p:nvPr>
            <p:ph type="title"/>
          </p:nvPr>
        </p:nvSpPr>
        <p:spPr/>
        <p:txBody>
          <a:bodyPr/>
          <a:lstStyle/>
          <a:p>
            <a:r>
              <a:rPr lang="en-GB" dirty="0"/>
              <a:t>How do these differences affect wellbeing at work?</a:t>
            </a:r>
          </a:p>
        </p:txBody>
      </p:sp>
    </p:spTree>
    <p:extLst>
      <p:ext uri="{BB962C8B-B14F-4D97-AF65-F5344CB8AC3E}">
        <p14:creationId xmlns:p14="http://schemas.microsoft.com/office/powerpoint/2010/main" val="897227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0;p15">
            <a:extLst>
              <a:ext uri="{FF2B5EF4-FFF2-40B4-BE49-F238E27FC236}">
                <a16:creationId xmlns:a16="http://schemas.microsoft.com/office/drawing/2014/main" id="{329C91B7-5932-0003-C299-044C671773F7}"/>
              </a:ext>
            </a:extLst>
          </p:cNvPr>
          <p:cNvSpPr txBox="1">
            <a:spLocks/>
          </p:cNvSpPr>
          <p:nvPr/>
        </p:nvSpPr>
        <p:spPr>
          <a:xfrm>
            <a:off x="365760" y="1238334"/>
            <a:ext cx="3745382" cy="3577133"/>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600"/>
              </a:spcAft>
              <a:buClr>
                <a:srgbClr val="434343"/>
              </a:buClr>
              <a:buSzPts val="1800"/>
              <a:buFont typeface="Raleway Medium"/>
              <a:buChar char="●"/>
              <a:defRPr sz="1800" b="0" i="0" u="none" strike="noStrike" cap="none">
                <a:solidFill>
                  <a:srgbClr val="434343"/>
                </a:solidFill>
                <a:latin typeface="Aptos" panose="020B0004020202020204" pitchFamily="34" charset="0"/>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pPr marL="114300" indent="0">
              <a:buNone/>
            </a:pPr>
            <a:r>
              <a:rPr lang="en-GB" sz="1600" b="1" dirty="0"/>
              <a:t> </a:t>
            </a:r>
          </a:p>
          <a:p>
            <a:pPr indent="-323850">
              <a:lnSpc>
                <a:spcPct val="114000"/>
              </a:lnSpc>
              <a:spcBef>
                <a:spcPts val="1200"/>
              </a:spcBef>
              <a:spcAft>
                <a:spcPts val="0"/>
              </a:spcAft>
              <a:buClr>
                <a:schemeClr val="tx1">
                  <a:lumMod val="75000"/>
                </a:schemeClr>
              </a:buClr>
              <a:buSzPts val="1500"/>
              <a:buFont typeface="Raleway Medium"/>
              <a:buChar char="★"/>
            </a:pPr>
            <a:endParaRPr lang="en-GB" sz="1200" b="1" dirty="0">
              <a:solidFill>
                <a:schemeClr val="tx1">
                  <a:lumMod val="50000"/>
                </a:schemeClr>
              </a:solidFill>
            </a:endParaRPr>
          </a:p>
          <a:p>
            <a:pPr indent="-323850">
              <a:lnSpc>
                <a:spcPct val="114000"/>
              </a:lnSpc>
              <a:spcBef>
                <a:spcPts val="1200"/>
              </a:spcBef>
              <a:spcAft>
                <a:spcPts val="0"/>
              </a:spcAft>
              <a:buClr>
                <a:schemeClr val="tx1">
                  <a:lumMod val="75000"/>
                </a:schemeClr>
              </a:buClr>
              <a:buSzPts val="1500"/>
              <a:buFont typeface="Raleway Medium"/>
              <a:buChar char="★"/>
            </a:pPr>
            <a:r>
              <a:rPr lang="en-GB" sz="1600" dirty="0"/>
              <a:t>Own desk</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Noise cancelling headphones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Office days = meeting days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Controlling your calendar</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Office move around day</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Low sensory spaces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Work Uniform</a:t>
            </a:r>
          </a:p>
          <a:p>
            <a:pPr indent="-323850">
              <a:lnSpc>
                <a:spcPct val="114000"/>
              </a:lnSpc>
              <a:spcBef>
                <a:spcPts val="1200"/>
              </a:spcBef>
              <a:spcAft>
                <a:spcPts val="0"/>
              </a:spcAft>
              <a:buClr>
                <a:schemeClr val="tx1">
                  <a:lumMod val="75000"/>
                </a:schemeClr>
              </a:buClr>
              <a:buSzPts val="1500"/>
              <a:buFont typeface="Raleway Medium"/>
              <a:buChar char="★"/>
            </a:pPr>
            <a:endParaRPr lang="en-GB" sz="1200" dirty="0">
              <a:ea typeface="Raleway"/>
              <a:cs typeface="Raleway"/>
              <a:sym typeface="Raleway"/>
            </a:endParaRPr>
          </a:p>
          <a:p>
            <a:pPr marL="133350" indent="0">
              <a:lnSpc>
                <a:spcPct val="114000"/>
              </a:lnSpc>
              <a:spcBef>
                <a:spcPts val="1200"/>
              </a:spcBef>
              <a:spcAft>
                <a:spcPts val="0"/>
              </a:spcAft>
              <a:buClr>
                <a:schemeClr val="tx1">
                  <a:lumMod val="75000"/>
                </a:schemeClr>
              </a:buClr>
              <a:buSzPts val="1500"/>
              <a:buNone/>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p:txBody>
      </p:sp>
      <p:sp>
        <p:nvSpPr>
          <p:cNvPr id="11" name="Title 10">
            <a:extLst>
              <a:ext uri="{FF2B5EF4-FFF2-40B4-BE49-F238E27FC236}">
                <a16:creationId xmlns:a16="http://schemas.microsoft.com/office/drawing/2014/main" id="{5AA04DB1-3DD7-C256-32EB-63C65A675D78}"/>
              </a:ext>
            </a:extLst>
          </p:cNvPr>
          <p:cNvSpPr>
            <a:spLocks noGrp="1"/>
          </p:cNvSpPr>
          <p:nvPr>
            <p:ph type="title"/>
          </p:nvPr>
        </p:nvSpPr>
        <p:spPr>
          <a:xfrm>
            <a:off x="311700" y="212951"/>
            <a:ext cx="8520600" cy="801000"/>
          </a:xfrm>
        </p:spPr>
        <p:txBody>
          <a:bodyPr/>
          <a:lstStyle/>
          <a:p>
            <a:r>
              <a:rPr lang="en-GB" dirty="0"/>
              <a:t>Sensory</a:t>
            </a:r>
          </a:p>
        </p:txBody>
      </p:sp>
    </p:spTree>
    <p:extLst>
      <p:ext uri="{BB962C8B-B14F-4D97-AF65-F5344CB8AC3E}">
        <p14:creationId xmlns:p14="http://schemas.microsoft.com/office/powerpoint/2010/main" val="298600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2572-A958-93FB-C221-34C04C67F0AE}"/>
              </a:ext>
            </a:extLst>
          </p:cNvPr>
          <p:cNvSpPr>
            <a:spLocks noGrp="1"/>
          </p:cNvSpPr>
          <p:nvPr>
            <p:ph type="title"/>
          </p:nvPr>
        </p:nvSpPr>
        <p:spPr>
          <a:xfrm>
            <a:off x="311700" y="301316"/>
            <a:ext cx="8520600" cy="801000"/>
          </a:xfrm>
        </p:spPr>
        <p:txBody>
          <a:bodyPr>
            <a:normAutofit fontScale="90000"/>
          </a:bodyPr>
          <a:lstStyle/>
          <a:p>
            <a:r>
              <a:rPr lang="en-GB" sz="2800" b="1" dirty="0"/>
              <a:t>Communication</a:t>
            </a:r>
            <a:br>
              <a:rPr lang="en-GB" sz="2800" b="1" dirty="0"/>
            </a:br>
            <a:endParaRPr lang="en-GB" dirty="0"/>
          </a:p>
        </p:txBody>
      </p:sp>
      <p:sp>
        <p:nvSpPr>
          <p:cNvPr id="4" name="Google Shape;250;p15">
            <a:extLst>
              <a:ext uri="{FF2B5EF4-FFF2-40B4-BE49-F238E27FC236}">
                <a16:creationId xmlns:a16="http://schemas.microsoft.com/office/drawing/2014/main" id="{09703E3F-4F57-8039-86F4-F401884EE33A}"/>
              </a:ext>
            </a:extLst>
          </p:cNvPr>
          <p:cNvSpPr txBox="1">
            <a:spLocks/>
          </p:cNvSpPr>
          <p:nvPr/>
        </p:nvSpPr>
        <p:spPr>
          <a:xfrm>
            <a:off x="428743" y="1102316"/>
            <a:ext cx="4143257" cy="3888784"/>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600"/>
              </a:spcAft>
              <a:buClr>
                <a:srgbClr val="434343"/>
              </a:buClr>
              <a:buSzPts val="1800"/>
              <a:buFont typeface="Raleway Medium"/>
              <a:buChar char="●"/>
              <a:defRPr sz="1800" b="0" i="0" u="none" strike="noStrike" cap="none">
                <a:solidFill>
                  <a:srgbClr val="434343"/>
                </a:solidFill>
                <a:latin typeface="Aptos" panose="020B0004020202020204" pitchFamily="34" charset="0"/>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pPr marL="114300" indent="0">
              <a:buNone/>
            </a:pPr>
            <a:r>
              <a:rPr lang="en-GB" sz="1600" b="1" dirty="0"/>
              <a:t> </a:t>
            </a:r>
          </a:p>
          <a:p>
            <a:pPr indent="-323850">
              <a:lnSpc>
                <a:spcPct val="114000"/>
              </a:lnSpc>
              <a:spcBef>
                <a:spcPts val="1200"/>
              </a:spcBef>
              <a:spcAft>
                <a:spcPts val="0"/>
              </a:spcAft>
              <a:buClr>
                <a:schemeClr val="tx1">
                  <a:lumMod val="75000"/>
                </a:schemeClr>
              </a:buClr>
              <a:buSzPts val="1500"/>
              <a:buFont typeface="Raleway Medium"/>
              <a:buChar char="★"/>
            </a:pPr>
            <a:endParaRPr lang="en-GB" sz="1200" b="1" dirty="0">
              <a:solidFill>
                <a:schemeClr val="tx1">
                  <a:lumMod val="50000"/>
                </a:schemeClr>
              </a:solidFill>
            </a:endParaRPr>
          </a:p>
          <a:p>
            <a:pPr indent="-323850">
              <a:lnSpc>
                <a:spcPct val="114000"/>
              </a:lnSpc>
              <a:spcBef>
                <a:spcPts val="1200"/>
              </a:spcBef>
              <a:spcAft>
                <a:spcPts val="0"/>
              </a:spcAft>
              <a:buClr>
                <a:schemeClr val="tx1">
                  <a:lumMod val="75000"/>
                </a:schemeClr>
              </a:buClr>
              <a:buSzPts val="1500"/>
              <a:buFont typeface="Raleway Medium"/>
              <a:buChar char="★"/>
            </a:pPr>
            <a:r>
              <a:rPr lang="en-GB" sz="1600" dirty="0"/>
              <a:t>Communication preferences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t>Key points emails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t>Chairing meetings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t>Hands ups to speak</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t>Add an email signature</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t>Highlight actions/questions in communications</a:t>
            </a:r>
          </a:p>
          <a:p>
            <a:pPr indent="-323850">
              <a:lnSpc>
                <a:spcPct val="114000"/>
              </a:lnSpc>
              <a:spcBef>
                <a:spcPts val="1200"/>
              </a:spcBef>
              <a:spcAft>
                <a:spcPts val="0"/>
              </a:spcAft>
              <a:buClr>
                <a:schemeClr val="tx1">
                  <a:lumMod val="75000"/>
                </a:schemeClr>
              </a:buClr>
              <a:buSzPts val="1500"/>
              <a:buFont typeface="Raleway Medium"/>
              <a:buChar char="★"/>
            </a:pPr>
            <a:endParaRPr lang="en-GB" sz="1200" dirty="0">
              <a:ea typeface="Raleway"/>
              <a:cs typeface="Raleway"/>
              <a:sym typeface="Raleway"/>
            </a:endParaRPr>
          </a:p>
          <a:p>
            <a:pPr marL="133350" indent="0">
              <a:lnSpc>
                <a:spcPct val="114000"/>
              </a:lnSpc>
              <a:spcBef>
                <a:spcPts val="1200"/>
              </a:spcBef>
              <a:spcAft>
                <a:spcPts val="0"/>
              </a:spcAft>
              <a:buClr>
                <a:schemeClr val="tx1">
                  <a:lumMod val="75000"/>
                </a:schemeClr>
              </a:buClr>
              <a:buSzPts val="1500"/>
              <a:buNone/>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p:txBody>
      </p:sp>
      <p:sp>
        <p:nvSpPr>
          <p:cNvPr id="9" name="Rectangle 1">
            <a:extLst>
              <a:ext uri="{FF2B5EF4-FFF2-40B4-BE49-F238E27FC236}">
                <a16:creationId xmlns:a16="http://schemas.microsoft.com/office/drawing/2014/main" id="{08693568-9EBE-7094-CEB6-B7B4367B99AD}"/>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463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2572-A958-93FB-C221-34C04C67F0AE}"/>
              </a:ext>
            </a:extLst>
          </p:cNvPr>
          <p:cNvSpPr>
            <a:spLocks noGrp="1"/>
          </p:cNvSpPr>
          <p:nvPr>
            <p:ph type="title"/>
          </p:nvPr>
        </p:nvSpPr>
        <p:spPr/>
        <p:txBody>
          <a:bodyPr>
            <a:normAutofit fontScale="90000"/>
          </a:bodyPr>
          <a:lstStyle/>
          <a:p>
            <a:r>
              <a:rPr lang="en-GB" sz="2800" b="1"/>
              <a:t>Cognitive</a:t>
            </a:r>
            <a:br>
              <a:rPr lang="en-GB" sz="2800" b="1"/>
            </a:br>
            <a:endParaRPr lang="en-GB" dirty="0"/>
          </a:p>
        </p:txBody>
      </p:sp>
      <p:sp>
        <p:nvSpPr>
          <p:cNvPr id="5" name="Google Shape;250;p15">
            <a:extLst>
              <a:ext uri="{FF2B5EF4-FFF2-40B4-BE49-F238E27FC236}">
                <a16:creationId xmlns:a16="http://schemas.microsoft.com/office/drawing/2014/main" id="{13CC9D37-DB22-35F5-C5C3-DC4E94573435}"/>
              </a:ext>
            </a:extLst>
          </p:cNvPr>
          <p:cNvSpPr txBox="1">
            <a:spLocks/>
          </p:cNvSpPr>
          <p:nvPr/>
        </p:nvSpPr>
        <p:spPr>
          <a:xfrm>
            <a:off x="465318" y="1093850"/>
            <a:ext cx="3996953" cy="4104742"/>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600"/>
              </a:spcAft>
              <a:buClr>
                <a:srgbClr val="434343"/>
              </a:buClr>
              <a:buSzPts val="1800"/>
              <a:buFont typeface="Raleway Medium"/>
              <a:buChar char="●"/>
              <a:defRPr sz="1800" b="0" i="0" u="none" strike="noStrike" cap="none">
                <a:solidFill>
                  <a:srgbClr val="434343"/>
                </a:solidFill>
                <a:latin typeface="Aptos" panose="020B0004020202020204" pitchFamily="34" charset="0"/>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pPr marL="114300" indent="0">
              <a:buNone/>
            </a:pPr>
            <a:r>
              <a:rPr lang="en-GB" sz="1600" b="1" dirty="0"/>
              <a:t> </a:t>
            </a:r>
          </a:p>
          <a:p>
            <a:pPr indent="-323850">
              <a:lnSpc>
                <a:spcPct val="114000"/>
              </a:lnSpc>
              <a:spcBef>
                <a:spcPts val="1200"/>
              </a:spcBef>
              <a:spcAft>
                <a:spcPts val="0"/>
              </a:spcAft>
              <a:buClr>
                <a:schemeClr val="tx1">
                  <a:lumMod val="75000"/>
                </a:schemeClr>
              </a:buClr>
              <a:buSzPts val="1500"/>
              <a:buFont typeface="Raleway Medium"/>
              <a:buChar char="★"/>
            </a:pPr>
            <a:endParaRPr lang="en-GB" sz="1200" b="1" dirty="0">
              <a:solidFill>
                <a:schemeClr val="tx1">
                  <a:lumMod val="50000"/>
                </a:schemeClr>
              </a:solidFill>
            </a:endParaRP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Share to-do list with manager</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Colour code with priority</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Soft and Hard deadlines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Work uniform</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Book in your lunch/lunch buddy</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Put yourself on red (Teams)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Have set times to check emails and messages</a:t>
            </a:r>
          </a:p>
          <a:p>
            <a:pPr indent="-323850">
              <a:lnSpc>
                <a:spcPct val="114000"/>
              </a:lnSpc>
              <a:spcBef>
                <a:spcPts val="1200"/>
              </a:spcBef>
              <a:spcAft>
                <a:spcPts val="0"/>
              </a:spcAft>
              <a:buClr>
                <a:schemeClr val="tx1">
                  <a:lumMod val="75000"/>
                </a:schemeClr>
              </a:buClr>
              <a:buSzPts val="1500"/>
              <a:buFont typeface="Raleway Medium"/>
              <a:buChar char="★"/>
            </a:pPr>
            <a:r>
              <a:rPr lang="en-GB" sz="1600" dirty="0">
                <a:ea typeface="Raleway"/>
                <a:cs typeface="Raleway"/>
                <a:sym typeface="Raleway"/>
              </a:rPr>
              <a:t>Take breaks, download apps set alarms.</a:t>
            </a:r>
          </a:p>
          <a:p>
            <a:pPr marL="133350" indent="0">
              <a:lnSpc>
                <a:spcPct val="114000"/>
              </a:lnSpc>
              <a:spcBef>
                <a:spcPts val="1200"/>
              </a:spcBef>
              <a:spcAft>
                <a:spcPts val="0"/>
              </a:spcAft>
              <a:buClr>
                <a:schemeClr val="tx1">
                  <a:lumMod val="75000"/>
                </a:schemeClr>
              </a:buClr>
              <a:buSzPts val="1500"/>
              <a:buNone/>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a:p>
            <a:pPr indent="-323850">
              <a:lnSpc>
                <a:spcPct val="114000"/>
              </a:lnSpc>
              <a:spcBef>
                <a:spcPts val="1200"/>
              </a:spcBef>
              <a:spcAft>
                <a:spcPts val="0"/>
              </a:spcAft>
              <a:buClr>
                <a:schemeClr val="tx1">
                  <a:lumMod val="75000"/>
                </a:schemeClr>
              </a:buClr>
              <a:buSzPts val="1500"/>
              <a:buFont typeface="Raleway Medium"/>
              <a:buChar char="★"/>
            </a:pPr>
            <a:endParaRPr lang="en-GB" sz="1600" dirty="0"/>
          </a:p>
        </p:txBody>
      </p:sp>
    </p:spTree>
    <p:extLst>
      <p:ext uri="{BB962C8B-B14F-4D97-AF65-F5344CB8AC3E}">
        <p14:creationId xmlns:p14="http://schemas.microsoft.com/office/powerpoint/2010/main" val="19385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2572-A958-93FB-C221-34C04C67F0AE}"/>
              </a:ext>
            </a:extLst>
          </p:cNvPr>
          <p:cNvSpPr>
            <a:spLocks noGrp="1"/>
          </p:cNvSpPr>
          <p:nvPr>
            <p:ph type="title"/>
          </p:nvPr>
        </p:nvSpPr>
        <p:spPr/>
        <p:txBody>
          <a:bodyPr>
            <a:normAutofit fontScale="90000"/>
          </a:bodyPr>
          <a:lstStyle/>
          <a:p>
            <a:r>
              <a:rPr lang="en-GB" sz="2800" b="1" dirty="0"/>
              <a:t>Social</a:t>
            </a:r>
            <a:br>
              <a:rPr lang="en-GB" sz="2800" b="1" dirty="0"/>
            </a:br>
            <a:endParaRPr lang="en-GB" dirty="0"/>
          </a:p>
        </p:txBody>
      </p:sp>
      <p:sp>
        <p:nvSpPr>
          <p:cNvPr id="3" name="Text Placeholder 2">
            <a:extLst>
              <a:ext uri="{FF2B5EF4-FFF2-40B4-BE49-F238E27FC236}">
                <a16:creationId xmlns:a16="http://schemas.microsoft.com/office/drawing/2014/main" id="{319CF705-4798-AE68-8CDE-C382D332AED7}"/>
              </a:ext>
            </a:extLst>
          </p:cNvPr>
          <p:cNvSpPr>
            <a:spLocks noGrp="1"/>
          </p:cNvSpPr>
          <p:nvPr>
            <p:ph type="body" idx="1"/>
          </p:nvPr>
        </p:nvSpPr>
        <p:spPr>
          <a:xfrm>
            <a:off x="395021" y="1093850"/>
            <a:ext cx="5335634" cy="3250500"/>
          </a:xfrm>
        </p:spPr>
        <p:txBody>
          <a:bodyPr>
            <a:normAutofit/>
          </a:bodyPr>
          <a:lstStyle/>
          <a:p>
            <a:pPr indent="-323850">
              <a:lnSpc>
                <a:spcPct val="114000"/>
              </a:lnSpc>
              <a:spcBef>
                <a:spcPts val="1200"/>
              </a:spcBef>
              <a:spcAft>
                <a:spcPts val="0"/>
              </a:spcAft>
              <a:buClr>
                <a:schemeClr val="tx1">
                  <a:lumMod val="75000"/>
                </a:schemeClr>
              </a:buClr>
              <a:buSzPts val="1500"/>
              <a:buFont typeface="Raleway Medium"/>
              <a:buChar char="★"/>
            </a:pPr>
            <a:r>
              <a:rPr lang="en-GB" dirty="0"/>
              <a:t>Spend</a:t>
            </a:r>
            <a:r>
              <a:rPr lang="en-GB" b="1" dirty="0"/>
              <a:t> </a:t>
            </a:r>
            <a:r>
              <a:rPr lang="en-GB" dirty="0"/>
              <a:t>your lunch doing something you enjoy</a:t>
            </a:r>
          </a:p>
          <a:p>
            <a:pPr indent="-323850">
              <a:lnSpc>
                <a:spcPct val="114000"/>
              </a:lnSpc>
              <a:spcBef>
                <a:spcPts val="1200"/>
              </a:spcBef>
              <a:spcAft>
                <a:spcPts val="0"/>
              </a:spcAft>
              <a:buClr>
                <a:schemeClr val="tx1">
                  <a:lumMod val="75000"/>
                </a:schemeClr>
              </a:buClr>
              <a:buSzPts val="1500"/>
              <a:buFont typeface="Raleway Medium"/>
              <a:buChar char="★"/>
            </a:pPr>
            <a:r>
              <a:rPr lang="en-GB" dirty="0"/>
              <a:t>Advocate for yourself at team events</a:t>
            </a:r>
          </a:p>
          <a:p>
            <a:pPr indent="-323850">
              <a:lnSpc>
                <a:spcPct val="114000"/>
              </a:lnSpc>
              <a:spcBef>
                <a:spcPts val="1200"/>
              </a:spcBef>
              <a:spcAft>
                <a:spcPts val="0"/>
              </a:spcAft>
              <a:buClr>
                <a:schemeClr val="tx1">
                  <a:lumMod val="75000"/>
                </a:schemeClr>
              </a:buClr>
              <a:buSzPts val="1500"/>
              <a:buFont typeface="Raleway Medium"/>
              <a:buChar char="★"/>
            </a:pPr>
            <a:r>
              <a:rPr lang="en-GB" dirty="0"/>
              <a:t>Say no </a:t>
            </a:r>
          </a:p>
          <a:p>
            <a:pPr indent="-323850">
              <a:lnSpc>
                <a:spcPct val="114000"/>
              </a:lnSpc>
              <a:spcBef>
                <a:spcPts val="1200"/>
              </a:spcBef>
              <a:spcAft>
                <a:spcPts val="0"/>
              </a:spcAft>
              <a:buClr>
                <a:schemeClr val="tx1">
                  <a:lumMod val="75000"/>
                </a:schemeClr>
              </a:buClr>
              <a:buSzPts val="1500"/>
              <a:buFont typeface="Raleway Medium"/>
              <a:buChar char="★"/>
            </a:pPr>
            <a:r>
              <a:rPr lang="en-GB" dirty="0"/>
              <a:t>Say yes, and…</a:t>
            </a:r>
          </a:p>
          <a:p>
            <a:pPr indent="-323850">
              <a:lnSpc>
                <a:spcPct val="114000"/>
              </a:lnSpc>
              <a:spcBef>
                <a:spcPts val="1200"/>
              </a:spcBef>
              <a:spcAft>
                <a:spcPts val="0"/>
              </a:spcAft>
              <a:buClr>
                <a:schemeClr val="tx1">
                  <a:lumMod val="75000"/>
                </a:schemeClr>
              </a:buClr>
              <a:buSzPts val="1500"/>
              <a:buFont typeface="Raleway Medium"/>
              <a:buChar char="★"/>
            </a:pPr>
            <a:r>
              <a:rPr lang="en-GB" dirty="0"/>
              <a:t>Join your people group</a:t>
            </a:r>
          </a:p>
          <a:p>
            <a:pPr indent="-323850">
              <a:lnSpc>
                <a:spcPct val="114000"/>
              </a:lnSpc>
              <a:spcBef>
                <a:spcPts val="1200"/>
              </a:spcBef>
              <a:spcAft>
                <a:spcPts val="0"/>
              </a:spcAft>
              <a:buClr>
                <a:schemeClr val="tx1">
                  <a:lumMod val="75000"/>
                </a:schemeClr>
              </a:buClr>
              <a:buSzPts val="1500"/>
              <a:buFont typeface="Raleway Medium"/>
              <a:buChar char="★"/>
            </a:pPr>
            <a:r>
              <a:rPr lang="en-GB" dirty="0"/>
              <a:t>Solitude </a:t>
            </a:r>
          </a:p>
          <a:p>
            <a:pPr marL="133350" indent="0">
              <a:lnSpc>
                <a:spcPct val="114000"/>
              </a:lnSpc>
              <a:spcBef>
                <a:spcPts val="1200"/>
              </a:spcBef>
              <a:spcAft>
                <a:spcPts val="0"/>
              </a:spcAft>
              <a:buClr>
                <a:schemeClr val="tx1">
                  <a:lumMod val="75000"/>
                </a:schemeClr>
              </a:buClr>
              <a:buSzPts val="1500"/>
              <a:buNone/>
            </a:pPr>
            <a:endParaRPr lang="en-GB" dirty="0"/>
          </a:p>
          <a:p>
            <a:pPr indent="-323850">
              <a:lnSpc>
                <a:spcPct val="114000"/>
              </a:lnSpc>
              <a:spcBef>
                <a:spcPts val="1200"/>
              </a:spcBef>
              <a:spcAft>
                <a:spcPts val="0"/>
              </a:spcAft>
              <a:buClr>
                <a:schemeClr val="tx1">
                  <a:lumMod val="75000"/>
                </a:schemeClr>
              </a:buClr>
              <a:buSzPts val="1500"/>
              <a:buFont typeface="Raleway Medium"/>
              <a:buChar char="★"/>
            </a:pPr>
            <a:endParaRPr lang="en-GB" dirty="0"/>
          </a:p>
          <a:p>
            <a:pPr indent="-323850">
              <a:lnSpc>
                <a:spcPct val="114000"/>
              </a:lnSpc>
              <a:spcBef>
                <a:spcPts val="1200"/>
              </a:spcBef>
              <a:spcAft>
                <a:spcPts val="0"/>
              </a:spcAft>
              <a:buClr>
                <a:schemeClr val="tx1">
                  <a:lumMod val="75000"/>
                </a:schemeClr>
              </a:buClr>
              <a:buSzPts val="1500"/>
              <a:buFont typeface="Raleway Medium"/>
              <a:buChar char="★"/>
            </a:pPr>
            <a:endParaRPr lang="en-GB" dirty="0"/>
          </a:p>
          <a:p>
            <a:pPr indent="-323850">
              <a:lnSpc>
                <a:spcPct val="114000"/>
              </a:lnSpc>
              <a:spcBef>
                <a:spcPts val="1200"/>
              </a:spcBef>
              <a:spcAft>
                <a:spcPts val="0"/>
              </a:spcAft>
              <a:buClr>
                <a:schemeClr val="tx1">
                  <a:lumMod val="75000"/>
                </a:schemeClr>
              </a:buClr>
              <a:buSzPts val="1500"/>
              <a:buFont typeface="Raleway Medium"/>
              <a:buChar char="★"/>
            </a:pPr>
            <a:endParaRPr lang="en-GB" dirty="0"/>
          </a:p>
        </p:txBody>
      </p:sp>
    </p:spTree>
    <p:extLst>
      <p:ext uri="{BB962C8B-B14F-4D97-AF65-F5344CB8AC3E}">
        <p14:creationId xmlns:p14="http://schemas.microsoft.com/office/powerpoint/2010/main" val="343812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7345-CFE3-E0FB-A3E6-D5189E2AA327}"/>
              </a:ext>
            </a:extLst>
          </p:cNvPr>
          <p:cNvSpPr>
            <a:spLocks noGrp="1"/>
          </p:cNvSpPr>
          <p:nvPr>
            <p:ph type="title"/>
          </p:nvPr>
        </p:nvSpPr>
        <p:spPr/>
        <p:txBody>
          <a:bodyPr>
            <a:normAutofit fontScale="90000"/>
          </a:bodyPr>
          <a:lstStyle/>
          <a:p>
            <a:br>
              <a:rPr lang="en-GB"/>
            </a:br>
            <a:r>
              <a:rPr lang="en-GB"/>
              <a:t>Other Wellbeing Strategies </a:t>
            </a:r>
            <a:endParaRPr lang="en-GB" dirty="0"/>
          </a:p>
        </p:txBody>
      </p:sp>
      <p:sp>
        <p:nvSpPr>
          <p:cNvPr id="3" name="Text Placeholder 2">
            <a:extLst>
              <a:ext uri="{FF2B5EF4-FFF2-40B4-BE49-F238E27FC236}">
                <a16:creationId xmlns:a16="http://schemas.microsoft.com/office/drawing/2014/main" id="{7FCB59D8-6758-651F-9426-16C150CE96FC}"/>
              </a:ext>
            </a:extLst>
          </p:cNvPr>
          <p:cNvSpPr>
            <a:spLocks noGrp="1"/>
          </p:cNvSpPr>
          <p:nvPr>
            <p:ph type="body" idx="1"/>
          </p:nvPr>
        </p:nvSpPr>
        <p:spPr/>
        <p:txBody>
          <a:bodyPr>
            <a:normAutofit fontScale="62500" lnSpcReduction="20000"/>
          </a:bodyPr>
          <a:lstStyle/>
          <a:p>
            <a:pPr>
              <a:buFont typeface="Courier New" panose="02070309020205020404" pitchFamily="49" charset="0"/>
              <a:buChar char="o"/>
            </a:pPr>
            <a:r>
              <a:rPr lang="en-GB" sz="2000" dirty="0">
                <a:solidFill>
                  <a:schemeClr val="bg2">
                    <a:lumMod val="50000"/>
                  </a:schemeClr>
                </a:solidFill>
              </a:rPr>
              <a:t>Build a diverse network</a:t>
            </a:r>
          </a:p>
          <a:p>
            <a:pPr>
              <a:buFont typeface="Courier New" panose="02070309020205020404" pitchFamily="49" charset="0"/>
              <a:buChar char="o"/>
            </a:pPr>
            <a:r>
              <a:rPr lang="en-GB" sz="2000" dirty="0">
                <a:solidFill>
                  <a:schemeClr val="bg2">
                    <a:lumMod val="50000"/>
                  </a:schemeClr>
                </a:solidFill>
              </a:rPr>
              <a:t>Get a workplace passport</a:t>
            </a:r>
          </a:p>
          <a:p>
            <a:pPr>
              <a:buFont typeface="Courier New" panose="02070309020205020404" pitchFamily="49" charset="0"/>
              <a:buChar char="o"/>
            </a:pPr>
            <a:r>
              <a:rPr lang="en-GB" sz="2000" dirty="0">
                <a:solidFill>
                  <a:schemeClr val="bg2">
                    <a:lumMod val="50000"/>
                  </a:schemeClr>
                </a:solidFill>
              </a:rPr>
              <a:t>Have frequent one2ones with your manager</a:t>
            </a:r>
          </a:p>
          <a:p>
            <a:pPr>
              <a:buFont typeface="Courier New" panose="02070309020205020404" pitchFamily="49" charset="0"/>
              <a:buChar char="o"/>
            </a:pPr>
            <a:r>
              <a:rPr lang="en-GB" sz="2000" dirty="0">
                <a:solidFill>
                  <a:schemeClr val="bg2">
                    <a:lumMod val="50000"/>
                  </a:schemeClr>
                </a:solidFill>
              </a:rPr>
              <a:t>Join Neurodiversity (ND) groups at work</a:t>
            </a:r>
          </a:p>
          <a:p>
            <a:pPr>
              <a:buFont typeface="Courier New" panose="02070309020205020404" pitchFamily="49" charset="0"/>
              <a:buChar char="o"/>
            </a:pPr>
            <a:r>
              <a:rPr lang="en-GB" sz="2000" dirty="0">
                <a:solidFill>
                  <a:schemeClr val="bg2">
                    <a:lumMod val="50000"/>
                  </a:schemeClr>
                </a:solidFill>
              </a:rPr>
              <a:t>Join a CGAN community group</a:t>
            </a:r>
          </a:p>
          <a:p>
            <a:pPr>
              <a:buFont typeface="Courier New" panose="02070309020205020404" pitchFamily="49" charset="0"/>
              <a:buChar char="o"/>
            </a:pPr>
            <a:r>
              <a:rPr lang="en-GB" sz="2000" dirty="0">
                <a:solidFill>
                  <a:schemeClr val="bg2">
                    <a:lumMod val="50000"/>
                  </a:schemeClr>
                </a:solidFill>
              </a:rPr>
              <a:t>Know your workplace spaces – low sensory rooms, mental health rooms</a:t>
            </a:r>
          </a:p>
          <a:p>
            <a:pPr>
              <a:buFont typeface="Courier New" panose="02070309020205020404" pitchFamily="49" charset="0"/>
              <a:buChar char="o"/>
            </a:pPr>
            <a:r>
              <a:rPr lang="en-GB" sz="2000" dirty="0">
                <a:solidFill>
                  <a:schemeClr val="bg2">
                    <a:lumMod val="50000"/>
                  </a:schemeClr>
                </a:solidFill>
              </a:rPr>
              <a:t>Know your workplace mental health first aiders</a:t>
            </a:r>
          </a:p>
          <a:p>
            <a:pPr>
              <a:buFont typeface="Courier New" panose="02070309020205020404" pitchFamily="49" charset="0"/>
              <a:buChar char="o"/>
            </a:pPr>
            <a:r>
              <a:rPr lang="en-GB" sz="2000" dirty="0">
                <a:solidFill>
                  <a:schemeClr val="bg2">
                    <a:lumMod val="50000"/>
                  </a:schemeClr>
                </a:solidFill>
              </a:rPr>
              <a:t>Have a plan in place for when you need time alone </a:t>
            </a:r>
          </a:p>
          <a:p>
            <a:pPr>
              <a:buFont typeface="Courier New" panose="02070309020205020404" pitchFamily="49" charset="0"/>
              <a:buChar char="o"/>
            </a:pPr>
            <a:r>
              <a:rPr lang="en-GB" sz="2000" dirty="0">
                <a:solidFill>
                  <a:schemeClr val="bg2">
                    <a:lumMod val="50000"/>
                  </a:schemeClr>
                </a:solidFill>
              </a:rPr>
              <a:t>Use your diary – block out your diary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1242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4B77-0B7B-9132-122A-54D1EF9E7F2E}"/>
              </a:ext>
            </a:extLst>
          </p:cNvPr>
          <p:cNvSpPr>
            <a:spLocks noGrp="1"/>
          </p:cNvSpPr>
          <p:nvPr>
            <p:ph type="title"/>
          </p:nvPr>
        </p:nvSpPr>
        <p:spPr/>
        <p:txBody>
          <a:bodyPr/>
          <a:lstStyle/>
          <a:p>
            <a:r>
              <a:rPr lang="en-GB" dirty="0"/>
              <a:t>Stakeholders of me </a:t>
            </a:r>
          </a:p>
        </p:txBody>
      </p:sp>
      <p:graphicFrame>
        <p:nvGraphicFramePr>
          <p:cNvPr id="8" name="Diagram 7">
            <a:extLst>
              <a:ext uri="{FF2B5EF4-FFF2-40B4-BE49-F238E27FC236}">
                <a16:creationId xmlns:a16="http://schemas.microsoft.com/office/drawing/2014/main" id="{C423C438-BE36-D3E3-1F54-39B98523B27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928783"/>
              </p:ext>
            </p:extLst>
          </p:nvPr>
        </p:nvGraphicFramePr>
        <p:xfrm>
          <a:off x="490117" y="1108533"/>
          <a:ext cx="4520795" cy="384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A8BA027-2335-8FF6-2DD7-734A4009203A}"/>
              </a:ext>
            </a:extLst>
          </p:cNvPr>
          <p:cNvSpPr txBox="1"/>
          <p:nvPr/>
        </p:nvSpPr>
        <p:spPr>
          <a:xfrm>
            <a:off x="5176992" y="1108533"/>
            <a:ext cx="3191595" cy="3754874"/>
          </a:xfrm>
          <a:prstGeom prst="rect">
            <a:avLst/>
          </a:prstGeom>
          <a:noFill/>
        </p:spPr>
        <p:txBody>
          <a:bodyPr wrap="square" rtlCol="0">
            <a:spAutoFit/>
          </a:bodyPr>
          <a:lstStyle/>
          <a:p>
            <a:r>
              <a:rPr lang="en-GB" b="1" dirty="0">
                <a:latin typeface="Aptos" panose="020B0004020202020204" pitchFamily="34" charset="0"/>
              </a:rPr>
              <a:t>What do I need?</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Solve a problem</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Vent about an issue</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Complain about unfairness</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Be inspired</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Take control of a situation</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Take my mind off an issue at work</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Discuss work related stress</a:t>
            </a:r>
          </a:p>
          <a:p>
            <a:pPr marL="285750" indent="-285750">
              <a:buFont typeface="Wingdings" panose="05000000000000000000" pitchFamily="2" charset="2"/>
              <a:buChar char="ü"/>
            </a:pPr>
            <a:endParaRPr lang="en-GB" dirty="0">
              <a:latin typeface="Aptos" panose="020B0004020202020204" pitchFamily="34" charset="0"/>
            </a:endParaRPr>
          </a:p>
          <a:p>
            <a:pPr marL="285750" indent="-285750">
              <a:buFont typeface="Wingdings" panose="05000000000000000000" pitchFamily="2" charset="2"/>
              <a:buChar char="ü"/>
            </a:pPr>
            <a:r>
              <a:rPr lang="en-GB" dirty="0">
                <a:latin typeface="Aptos" panose="020B0004020202020204" pitchFamily="34" charset="0"/>
              </a:rPr>
              <a:t>Seek guidance</a:t>
            </a:r>
          </a:p>
        </p:txBody>
      </p:sp>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BC1A1EFE-5069-6F12-BD01-0FA9AC183F7E}"/>
                  </a:ext>
                  <a:ext uri="{C183D7F6-B498-43B3-948B-1728B52AA6E4}">
                    <adec:decorative xmlns:adec="http://schemas.microsoft.com/office/drawing/2017/decorative" val="1"/>
                  </a:ext>
                </a:extLst>
              </p14:cNvPr>
              <p14:cNvContentPartPr/>
              <p14:nvPr/>
            </p14:nvContentPartPr>
            <p14:xfrm>
              <a:off x="6569333" y="2522413"/>
              <a:ext cx="360" cy="360"/>
            </p14:xfrm>
          </p:contentPart>
        </mc:Choice>
        <mc:Fallback xmlns="">
          <p:pic>
            <p:nvPicPr>
              <p:cNvPr id="12" name="Ink 11">
                <a:extLst>
                  <a:ext uri="{FF2B5EF4-FFF2-40B4-BE49-F238E27FC236}">
                    <a16:creationId xmlns:a16="http://schemas.microsoft.com/office/drawing/2014/main" id="{BC1A1EFE-5069-6F12-BD01-0FA9AC183F7E}"/>
                  </a:ext>
                  <a:ext uri="{C183D7F6-B498-43B3-948B-1728B52AA6E4}">
                    <adec:decorative xmlns:adec="http://schemas.microsoft.com/office/drawing/2017/decorative" val="1"/>
                  </a:ext>
                </a:extLst>
              </p:cNvPr>
              <p:cNvPicPr/>
              <p:nvPr/>
            </p:nvPicPr>
            <p:blipFill>
              <a:blip r:embed="rId9"/>
              <a:stretch>
                <a:fillRect/>
              </a:stretch>
            </p:blipFill>
            <p:spPr>
              <a:xfrm>
                <a:off x="6563213" y="2516293"/>
                <a:ext cx="12600" cy="12600"/>
              </a:xfrm>
              <a:prstGeom prst="rect">
                <a:avLst/>
              </a:prstGeom>
            </p:spPr>
          </p:pic>
        </mc:Fallback>
      </mc:AlternateContent>
    </p:spTree>
    <p:extLst>
      <p:ext uri="{BB962C8B-B14F-4D97-AF65-F5344CB8AC3E}">
        <p14:creationId xmlns:p14="http://schemas.microsoft.com/office/powerpoint/2010/main" val="33383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AF40-AC85-4781-E441-25BD69DC1EC5}"/>
              </a:ext>
            </a:extLst>
          </p:cNvPr>
          <p:cNvSpPr>
            <a:spLocks noGrp="1"/>
          </p:cNvSpPr>
          <p:nvPr>
            <p:ph type="title"/>
          </p:nvPr>
        </p:nvSpPr>
        <p:spPr/>
        <p:txBody>
          <a:bodyPr/>
          <a:lstStyle/>
          <a:p>
            <a:r>
              <a:rPr lang="en-GB" dirty="0"/>
              <a:t>Introductions</a:t>
            </a:r>
          </a:p>
        </p:txBody>
      </p:sp>
      <p:sp>
        <p:nvSpPr>
          <p:cNvPr id="3" name="Text Placeholder 2">
            <a:extLst>
              <a:ext uri="{FF2B5EF4-FFF2-40B4-BE49-F238E27FC236}">
                <a16:creationId xmlns:a16="http://schemas.microsoft.com/office/drawing/2014/main" id="{6EEB4F29-F1F4-3369-0DA0-5BA82F83824F}"/>
              </a:ext>
            </a:extLst>
          </p:cNvPr>
          <p:cNvSpPr>
            <a:spLocks noGrp="1"/>
          </p:cNvSpPr>
          <p:nvPr>
            <p:ph type="body" idx="1"/>
          </p:nvPr>
        </p:nvSpPr>
        <p:spPr>
          <a:xfrm>
            <a:off x="311700" y="1228675"/>
            <a:ext cx="3999900" cy="2253360"/>
          </a:xfrm>
        </p:spPr>
        <p:txBody>
          <a:bodyPr/>
          <a:lstStyle/>
          <a:p>
            <a:pPr indent="-330200">
              <a:lnSpc>
                <a:spcPct val="114000"/>
              </a:lnSpc>
              <a:spcBef>
                <a:spcPts val="600"/>
              </a:spcBef>
              <a:spcAft>
                <a:spcPts val="600"/>
              </a:spcAft>
              <a:buClr>
                <a:schemeClr val="tx1">
                  <a:lumMod val="75000"/>
                </a:schemeClr>
              </a:buClr>
              <a:buSzPts val="1600"/>
              <a:buChar char="★"/>
            </a:pPr>
            <a:r>
              <a:rPr lang="en-GB" sz="1800" b="1" dirty="0">
                <a:latin typeface="Aptos" panose="020B0004020202020204" pitchFamily="34" charset="0"/>
              </a:rPr>
              <a:t>Jesse</a:t>
            </a:r>
            <a:r>
              <a:rPr lang="en-GB" sz="1800" dirty="0">
                <a:latin typeface="Aptos" panose="020B0004020202020204" pitchFamily="34" charset="0"/>
              </a:rPr>
              <a:t> Ni Mhaonaigh</a:t>
            </a:r>
          </a:p>
          <a:p>
            <a:pPr indent="-330200">
              <a:lnSpc>
                <a:spcPct val="114000"/>
              </a:lnSpc>
              <a:spcBef>
                <a:spcPts val="600"/>
              </a:spcBef>
              <a:spcAft>
                <a:spcPts val="600"/>
              </a:spcAft>
              <a:buClr>
                <a:schemeClr val="tx1">
                  <a:lumMod val="75000"/>
                </a:schemeClr>
              </a:buClr>
              <a:buSzPts val="1600"/>
              <a:buChar char="★"/>
            </a:pPr>
            <a:r>
              <a:rPr lang="en-GB" sz="1800" b="1" dirty="0">
                <a:latin typeface="Aptos" panose="020B0004020202020204" pitchFamily="34" charset="0"/>
              </a:rPr>
              <a:t>Operations</a:t>
            </a:r>
            <a:r>
              <a:rPr lang="en-GB" sz="1800" dirty="0">
                <a:latin typeface="Aptos" panose="020B0004020202020204" pitchFamily="34" charset="0"/>
              </a:rPr>
              <a:t> Lead</a:t>
            </a:r>
          </a:p>
          <a:p>
            <a:endParaRPr lang="en-GB" dirty="0"/>
          </a:p>
        </p:txBody>
      </p:sp>
      <p:sp>
        <p:nvSpPr>
          <p:cNvPr id="4" name="Text Placeholder 3">
            <a:extLst>
              <a:ext uri="{FF2B5EF4-FFF2-40B4-BE49-F238E27FC236}">
                <a16:creationId xmlns:a16="http://schemas.microsoft.com/office/drawing/2014/main" id="{76ED9FE4-D9B0-E749-5C6B-494DF4688A5A}"/>
              </a:ext>
            </a:extLst>
          </p:cNvPr>
          <p:cNvSpPr>
            <a:spLocks noGrp="1"/>
          </p:cNvSpPr>
          <p:nvPr>
            <p:ph type="body" idx="2"/>
          </p:nvPr>
        </p:nvSpPr>
        <p:spPr>
          <a:xfrm>
            <a:off x="4832400" y="1228675"/>
            <a:ext cx="3999900" cy="2253360"/>
          </a:xfrm>
        </p:spPr>
        <p:txBody>
          <a:bodyPr/>
          <a:lstStyle/>
          <a:p>
            <a:pPr indent="-330200">
              <a:lnSpc>
                <a:spcPct val="114000"/>
              </a:lnSpc>
              <a:spcBef>
                <a:spcPts val="600"/>
              </a:spcBef>
              <a:spcAft>
                <a:spcPts val="600"/>
              </a:spcAft>
              <a:buClr>
                <a:schemeClr val="tx1">
                  <a:lumMod val="75000"/>
                </a:schemeClr>
              </a:buClr>
              <a:buSzPts val="1600"/>
              <a:buChar char="★"/>
            </a:pPr>
            <a:r>
              <a:rPr lang="en-GB" sz="1800" b="1" dirty="0">
                <a:latin typeface="Aptos" panose="020B0004020202020204" pitchFamily="34" charset="0"/>
              </a:rPr>
              <a:t>Anna </a:t>
            </a:r>
            <a:r>
              <a:rPr lang="en-GB" sz="1800" dirty="0">
                <a:latin typeface="Aptos" panose="020B0004020202020204" pitchFamily="34" charset="0"/>
              </a:rPr>
              <a:t>Goddard-Jones</a:t>
            </a:r>
          </a:p>
          <a:p>
            <a:pPr indent="-330200">
              <a:lnSpc>
                <a:spcPct val="114000"/>
              </a:lnSpc>
              <a:spcBef>
                <a:spcPts val="600"/>
              </a:spcBef>
              <a:spcAft>
                <a:spcPts val="600"/>
              </a:spcAft>
              <a:buClr>
                <a:schemeClr val="tx1">
                  <a:lumMod val="75000"/>
                </a:schemeClr>
              </a:buClr>
              <a:buSzPts val="1600"/>
              <a:buChar char="★"/>
            </a:pPr>
            <a:r>
              <a:rPr lang="en-GB" sz="1800" b="1" dirty="0">
                <a:latin typeface="Aptos" panose="020B0004020202020204" pitchFamily="34" charset="0"/>
              </a:rPr>
              <a:t>Events</a:t>
            </a:r>
            <a:r>
              <a:rPr lang="en-GB" sz="1800" dirty="0">
                <a:latin typeface="Aptos" panose="020B0004020202020204" pitchFamily="34" charset="0"/>
              </a:rPr>
              <a:t> Lead</a:t>
            </a:r>
          </a:p>
          <a:p>
            <a:endParaRPr lang="en-GB" dirty="0"/>
          </a:p>
        </p:txBody>
      </p:sp>
      <p:sp>
        <p:nvSpPr>
          <p:cNvPr id="6" name="TextBox 5">
            <a:extLst>
              <a:ext uri="{FF2B5EF4-FFF2-40B4-BE49-F238E27FC236}">
                <a16:creationId xmlns:a16="http://schemas.microsoft.com/office/drawing/2014/main" id="{2EB3D9DA-AA32-99FC-6048-A69BF8E5E8A1}"/>
              </a:ext>
            </a:extLst>
          </p:cNvPr>
          <p:cNvSpPr txBox="1"/>
          <p:nvPr/>
        </p:nvSpPr>
        <p:spPr>
          <a:xfrm>
            <a:off x="311700" y="3881282"/>
            <a:ext cx="8520600" cy="723788"/>
          </a:xfrm>
          <a:prstGeom prst="rect">
            <a:avLst/>
          </a:prstGeom>
          <a:noFill/>
        </p:spPr>
        <p:txBody>
          <a:bodyPr wrap="square">
            <a:spAutoFit/>
          </a:bodyPr>
          <a:lstStyle/>
          <a:p>
            <a:pPr algn="ctr">
              <a:lnSpc>
                <a:spcPct val="114000"/>
              </a:lnSpc>
              <a:spcBef>
                <a:spcPts val="600"/>
              </a:spcBef>
              <a:spcAft>
                <a:spcPts val="600"/>
              </a:spcAft>
              <a:buClr>
                <a:schemeClr val="tx1">
                  <a:lumMod val="75000"/>
                </a:schemeClr>
              </a:buClr>
              <a:buSzPts val="1600"/>
            </a:pPr>
            <a:r>
              <a:rPr lang="en-GB" sz="1400" dirty="0">
                <a:latin typeface="Aptos" panose="020B0004020202020204" pitchFamily="34" charset="0"/>
              </a:rPr>
              <a:t>Cross-Government Autism Network (</a:t>
            </a:r>
            <a:r>
              <a:rPr lang="en-GB" sz="1400" b="1" dirty="0">
                <a:latin typeface="Aptos" panose="020B0004020202020204" pitchFamily="34" charset="0"/>
              </a:rPr>
              <a:t>CGAN</a:t>
            </a:r>
            <a:r>
              <a:rPr lang="en-GB" sz="1400" dirty="0">
                <a:latin typeface="Aptos" panose="020B0004020202020204" pitchFamily="34" charset="0"/>
              </a:rPr>
              <a:t>)</a:t>
            </a:r>
          </a:p>
          <a:p>
            <a:pPr marL="127000" indent="0" algn="ctr">
              <a:lnSpc>
                <a:spcPct val="114000"/>
              </a:lnSpc>
              <a:spcBef>
                <a:spcPts val="600"/>
              </a:spcBef>
              <a:spcAft>
                <a:spcPts val="600"/>
              </a:spcAft>
              <a:buClr>
                <a:schemeClr val="tx1">
                  <a:lumMod val="75000"/>
                </a:schemeClr>
              </a:buClr>
              <a:buSzPts val="1600"/>
              <a:buNone/>
            </a:pPr>
            <a:r>
              <a:rPr lang="en-GB" sz="1400" dirty="0">
                <a:hlinkClick r:id="rId2"/>
              </a:rPr>
              <a:t>Cross-Government Autism Network - GOV.UK (www.gov.uk)</a:t>
            </a:r>
            <a:endParaRPr lang="en-GB" sz="1400" dirty="0">
              <a:latin typeface="Aptos" panose="020B0004020202020204" pitchFamily="34" charset="0"/>
            </a:endParaRPr>
          </a:p>
        </p:txBody>
      </p:sp>
    </p:spTree>
    <p:extLst>
      <p:ext uri="{BB962C8B-B14F-4D97-AF65-F5344CB8AC3E}">
        <p14:creationId xmlns:p14="http://schemas.microsoft.com/office/powerpoint/2010/main" val="155214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0883-85C8-7872-7594-9D4DFAB1C4C9}"/>
              </a:ext>
            </a:extLst>
          </p:cNvPr>
          <p:cNvSpPr>
            <a:spLocks noGrp="1"/>
          </p:cNvSpPr>
          <p:nvPr>
            <p:ph type="title"/>
          </p:nvPr>
        </p:nvSpPr>
        <p:spPr/>
        <p:txBody>
          <a:bodyPr/>
          <a:lstStyle/>
          <a:p>
            <a:r>
              <a:rPr lang="en-GB" dirty="0"/>
              <a:t>Manual of me</a:t>
            </a:r>
          </a:p>
        </p:txBody>
      </p:sp>
      <p:pic>
        <p:nvPicPr>
          <p:cNvPr id="5" name="Picture 4">
            <a:extLst>
              <a:ext uri="{FF2B5EF4-FFF2-40B4-BE49-F238E27FC236}">
                <a16:creationId xmlns:a16="http://schemas.microsoft.com/office/drawing/2014/main" id="{C086E555-56A6-F6B9-350E-33F6415DB5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4905" y="1487173"/>
            <a:ext cx="2397395" cy="3098633"/>
          </a:xfrm>
          <a:prstGeom prst="rect">
            <a:avLst/>
          </a:prstGeom>
        </p:spPr>
      </p:pic>
      <p:sp>
        <p:nvSpPr>
          <p:cNvPr id="4" name="Text Placeholder 2">
            <a:extLst>
              <a:ext uri="{FF2B5EF4-FFF2-40B4-BE49-F238E27FC236}">
                <a16:creationId xmlns:a16="http://schemas.microsoft.com/office/drawing/2014/main" id="{F2560BB4-AA09-8A90-0B3D-EA3F840993B2}"/>
              </a:ext>
            </a:extLst>
          </p:cNvPr>
          <p:cNvSpPr txBox="1">
            <a:spLocks/>
          </p:cNvSpPr>
          <p:nvPr/>
        </p:nvSpPr>
        <p:spPr>
          <a:xfrm>
            <a:off x="238546" y="1148728"/>
            <a:ext cx="5898905" cy="3994772"/>
          </a:xfrm>
          <a:prstGeom prst="rect">
            <a:avLst/>
          </a:prstGeom>
          <a:noFill/>
          <a:ln>
            <a:noFill/>
          </a:ln>
        </p:spPr>
        <p:txBody>
          <a:bodyPr spcFirstLastPara="1" wrap="square" lIns="91425" tIns="91425" rIns="91425" bIns="91425"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600"/>
              </a:spcAft>
              <a:buClr>
                <a:srgbClr val="434343"/>
              </a:buClr>
              <a:buSzPts val="1800"/>
              <a:buFont typeface="Raleway Medium"/>
              <a:buChar char="●"/>
              <a:defRPr sz="1800" b="0" i="0" u="none" strike="noStrike" cap="none">
                <a:solidFill>
                  <a:srgbClr val="434343"/>
                </a:solidFill>
                <a:latin typeface="Aptos" panose="020B0004020202020204" pitchFamily="34" charset="0"/>
                <a:ea typeface="Raleway Medium"/>
                <a:cs typeface="Raleway Medium"/>
                <a:sym typeface="Raleway Medium"/>
              </a:defRPr>
            </a:lvl1pPr>
            <a:lvl2pPr marL="914400" marR="0" lvl="1"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2pPr>
            <a:lvl3pPr marL="1371600" marR="0" lvl="2"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3pPr>
            <a:lvl4pPr marL="1828800" marR="0" lvl="3"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4pPr>
            <a:lvl5pPr marL="2286000" marR="0" lvl="4"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5pPr>
            <a:lvl6pPr marL="2743200" marR="0" lvl="5"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6pPr>
            <a:lvl7pPr marL="3200400" marR="0" lvl="6"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7pPr>
            <a:lvl8pPr marL="3657600" marR="0" lvl="7" indent="-317500" algn="l" rtl="0">
              <a:lnSpc>
                <a:spcPct val="115000"/>
              </a:lnSpc>
              <a:spcBef>
                <a:spcPts val="1000"/>
              </a:spcBef>
              <a:spcAft>
                <a:spcPts val="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8pPr>
            <a:lvl9pPr marL="4114800" marR="0" lvl="8" indent="-317500" algn="l" rtl="0">
              <a:lnSpc>
                <a:spcPct val="115000"/>
              </a:lnSpc>
              <a:spcBef>
                <a:spcPts val="1000"/>
              </a:spcBef>
              <a:spcAft>
                <a:spcPts val="1000"/>
              </a:spcAft>
              <a:buClr>
                <a:srgbClr val="434343"/>
              </a:buClr>
              <a:buSzPts val="1400"/>
              <a:buFont typeface="Raleway Medium"/>
              <a:buChar char="■"/>
              <a:defRPr sz="1400" b="0" i="0" u="none" strike="noStrike" cap="none">
                <a:solidFill>
                  <a:srgbClr val="434343"/>
                </a:solidFill>
                <a:latin typeface="Raleway Medium"/>
                <a:ea typeface="Raleway Medium"/>
                <a:cs typeface="Raleway Medium"/>
                <a:sym typeface="Raleway Medium"/>
              </a:defRPr>
            </a:lvl9pPr>
          </a:lstStyle>
          <a:p>
            <a:pPr marL="133350" indent="0">
              <a:lnSpc>
                <a:spcPct val="114000"/>
              </a:lnSpc>
              <a:spcBef>
                <a:spcPts val="1200"/>
              </a:spcBef>
              <a:spcAft>
                <a:spcPts val="0"/>
              </a:spcAft>
              <a:buClr>
                <a:schemeClr val="tx1">
                  <a:lumMod val="75000"/>
                </a:schemeClr>
              </a:buClr>
              <a:buSzPts val="1500"/>
              <a:buNone/>
            </a:pPr>
            <a:r>
              <a:rPr lang="en-GB" sz="4800" b="1" dirty="0"/>
              <a:t>Work hours</a:t>
            </a:r>
            <a:r>
              <a:rPr lang="en-GB" sz="4800" dirty="0"/>
              <a:t>… I work 8am - 4pm Tuesday to Friday</a:t>
            </a:r>
          </a:p>
          <a:p>
            <a:pPr marL="133350" indent="0">
              <a:lnSpc>
                <a:spcPct val="114000"/>
              </a:lnSpc>
              <a:spcBef>
                <a:spcPts val="1200"/>
              </a:spcBef>
              <a:spcAft>
                <a:spcPts val="0"/>
              </a:spcAft>
              <a:buClr>
                <a:schemeClr val="tx1">
                  <a:lumMod val="75000"/>
                </a:schemeClr>
              </a:buClr>
              <a:buSzPts val="1500"/>
              <a:buNone/>
            </a:pPr>
            <a:r>
              <a:rPr lang="en-GB" sz="4800" b="1" dirty="0"/>
              <a:t>Communication preferences </a:t>
            </a:r>
            <a:r>
              <a:rPr lang="en-GB" sz="4800" dirty="0"/>
              <a:t>… If you have time, I like short teams' calls with cameras on. For actions, please send these in emails with clear subject headers. </a:t>
            </a:r>
          </a:p>
          <a:p>
            <a:pPr marL="133350" indent="0">
              <a:lnSpc>
                <a:spcPct val="114000"/>
              </a:lnSpc>
              <a:spcBef>
                <a:spcPts val="1200"/>
              </a:spcBef>
              <a:spcAft>
                <a:spcPts val="0"/>
              </a:spcAft>
              <a:buClr>
                <a:schemeClr val="tx1">
                  <a:lumMod val="75000"/>
                </a:schemeClr>
              </a:buClr>
              <a:buSzPts val="1500"/>
              <a:buNone/>
            </a:pPr>
            <a:r>
              <a:rPr lang="en-GB" sz="4800" b="1" dirty="0"/>
              <a:t>Conditions I work in</a:t>
            </a:r>
            <a:r>
              <a:rPr lang="en-GB" sz="4800" dirty="0"/>
              <a:t>… I like to work in the office. I travel regularly around different offices. I do not accept meetings on Fridays unless urgent.</a:t>
            </a:r>
          </a:p>
          <a:p>
            <a:pPr marL="133350" indent="0">
              <a:lnSpc>
                <a:spcPct val="114000"/>
              </a:lnSpc>
              <a:spcBef>
                <a:spcPts val="1200"/>
              </a:spcBef>
              <a:spcAft>
                <a:spcPts val="0"/>
              </a:spcAft>
              <a:buClr>
                <a:schemeClr val="tx1">
                  <a:lumMod val="75000"/>
                </a:schemeClr>
              </a:buClr>
              <a:buSzPts val="1500"/>
              <a:buNone/>
            </a:pPr>
            <a:r>
              <a:rPr lang="en-GB" sz="4800" b="1" dirty="0"/>
              <a:t>How I like to receive feedback</a:t>
            </a:r>
            <a:r>
              <a:rPr lang="en-GB" sz="4800" dirty="0"/>
              <a:t>…. Feedback should be direct and straightforward. I am very comfortable with criticism but get confused when it is mixed with positive feedback. Please be clear when feedback is positive or negative and do not mis (for instance a compliment sandwich). I may ask additional questions, but this is not because I am upset, but rather because I want to understand to improve. </a:t>
            </a:r>
          </a:p>
          <a:p>
            <a:pPr marL="133350" indent="0">
              <a:lnSpc>
                <a:spcPct val="114000"/>
              </a:lnSpc>
              <a:spcBef>
                <a:spcPts val="1200"/>
              </a:spcBef>
              <a:spcAft>
                <a:spcPts val="0"/>
              </a:spcAft>
              <a:buClr>
                <a:schemeClr val="tx1">
                  <a:lumMod val="75000"/>
                </a:schemeClr>
              </a:buClr>
              <a:buSzPts val="1500"/>
              <a:buNone/>
            </a:pPr>
            <a:r>
              <a:rPr lang="en-GB" sz="4800" b="1" dirty="0"/>
              <a:t>Things I love</a:t>
            </a:r>
            <a:r>
              <a:rPr lang="en-GB" sz="4800" dirty="0"/>
              <a:t>… I love working with people in person, taking time away from my desk and getting a cup of tea when talking to co-workers. I like taking my lunch alone as it allows me to recharge. </a:t>
            </a:r>
          </a:p>
          <a:p>
            <a:pPr marL="133350" indent="0">
              <a:lnSpc>
                <a:spcPct val="114000"/>
              </a:lnSpc>
              <a:spcBef>
                <a:spcPts val="1200"/>
              </a:spcBef>
              <a:spcAft>
                <a:spcPts val="0"/>
              </a:spcAft>
              <a:buClr>
                <a:schemeClr val="tx1">
                  <a:lumMod val="75000"/>
                </a:schemeClr>
              </a:buClr>
              <a:buSzPts val="1500"/>
              <a:buNone/>
            </a:pPr>
            <a:r>
              <a:rPr lang="en-GB" sz="4800" b="1" dirty="0"/>
              <a:t>Things I struggle with… </a:t>
            </a:r>
            <a:r>
              <a:rPr lang="en-GB" sz="4800" dirty="0"/>
              <a:t>I struggle with reading between the lines and body language.  </a:t>
            </a:r>
          </a:p>
          <a:p>
            <a:pPr marL="133350" indent="0">
              <a:lnSpc>
                <a:spcPct val="114000"/>
              </a:lnSpc>
              <a:spcBef>
                <a:spcPts val="1200"/>
              </a:spcBef>
              <a:spcAft>
                <a:spcPts val="0"/>
              </a:spcAft>
              <a:buClr>
                <a:schemeClr val="tx1">
                  <a:lumMod val="75000"/>
                </a:schemeClr>
              </a:buClr>
              <a:buSzPts val="1500"/>
              <a:buFont typeface="Raleway Medium"/>
              <a:buNone/>
            </a:pPr>
            <a:endParaRPr lang="en-GB" dirty="0"/>
          </a:p>
          <a:p>
            <a:pPr marL="133350" indent="0">
              <a:lnSpc>
                <a:spcPct val="114000"/>
              </a:lnSpc>
              <a:spcBef>
                <a:spcPts val="1200"/>
              </a:spcBef>
              <a:spcAft>
                <a:spcPts val="0"/>
              </a:spcAft>
              <a:buClr>
                <a:schemeClr val="tx1">
                  <a:lumMod val="75000"/>
                </a:schemeClr>
              </a:buClr>
              <a:buSzPts val="1500"/>
              <a:buNone/>
            </a:pPr>
            <a:endParaRPr lang="en-GB" dirty="0"/>
          </a:p>
          <a:p>
            <a:pPr indent="-323850">
              <a:lnSpc>
                <a:spcPct val="114000"/>
              </a:lnSpc>
              <a:spcBef>
                <a:spcPts val="1200"/>
              </a:spcBef>
              <a:spcAft>
                <a:spcPts val="0"/>
              </a:spcAft>
              <a:buClr>
                <a:schemeClr val="tx1">
                  <a:lumMod val="75000"/>
                </a:schemeClr>
              </a:buClr>
              <a:buSzPts val="1500"/>
              <a:buFont typeface="Raleway Medium"/>
              <a:buChar char="★"/>
            </a:pPr>
            <a:endParaRPr lang="en-GB" dirty="0"/>
          </a:p>
          <a:p>
            <a:pPr indent="-323850">
              <a:lnSpc>
                <a:spcPct val="114000"/>
              </a:lnSpc>
              <a:spcBef>
                <a:spcPts val="1200"/>
              </a:spcBef>
              <a:spcAft>
                <a:spcPts val="0"/>
              </a:spcAft>
              <a:buClr>
                <a:schemeClr val="tx1">
                  <a:lumMod val="75000"/>
                </a:schemeClr>
              </a:buClr>
              <a:buSzPts val="1500"/>
              <a:buFont typeface="Raleway Medium"/>
              <a:buChar char="★"/>
            </a:pPr>
            <a:endParaRPr lang="en-GB" dirty="0"/>
          </a:p>
        </p:txBody>
      </p:sp>
    </p:spTree>
    <p:extLst>
      <p:ext uri="{BB962C8B-B14F-4D97-AF65-F5344CB8AC3E}">
        <p14:creationId xmlns:p14="http://schemas.microsoft.com/office/powerpoint/2010/main" val="103278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ADDF78-5796-BE29-5D84-A7634B7C97A0}"/>
              </a:ext>
              <a:ext uri="{C183D7F6-B498-43B3-948B-1728B52AA6E4}">
                <adec:decorative xmlns:adec="http://schemas.microsoft.com/office/drawing/2017/decorative" val="1"/>
              </a:ext>
            </a:extLst>
          </p:cNvPr>
          <p:cNvSpPr/>
          <p:nvPr/>
        </p:nvSpPr>
        <p:spPr>
          <a:xfrm>
            <a:off x="391886" y="1333727"/>
            <a:ext cx="8440414" cy="33387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FF43480-CD28-015A-3DE0-152CDDF55C47}"/>
              </a:ext>
            </a:extLst>
          </p:cNvPr>
          <p:cNvSpPr>
            <a:spLocks noGrp="1"/>
          </p:cNvSpPr>
          <p:nvPr>
            <p:ph type="title"/>
          </p:nvPr>
        </p:nvSpPr>
        <p:spPr/>
        <p:txBody>
          <a:bodyPr/>
          <a:lstStyle/>
          <a:p>
            <a:r>
              <a:rPr lang="en-GB" dirty="0"/>
              <a:t>Disclosing autism at work</a:t>
            </a:r>
          </a:p>
        </p:txBody>
      </p:sp>
      <p:sp>
        <p:nvSpPr>
          <p:cNvPr id="3" name="Text Placeholder 2">
            <a:extLst>
              <a:ext uri="{FF2B5EF4-FFF2-40B4-BE49-F238E27FC236}">
                <a16:creationId xmlns:a16="http://schemas.microsoft.com/office/drawing/2014/main" id="{45001B73-CF2C-8687-FC8E-0C36C631F04C}"/>
              </a:ext>
            </a:extLst>
          </p:cNvPr>
          <p:cNvSpPr>
            <a:spLocks noGrp="1"/>
          </p:cNvSpPr>
          <p:nvPr>
            <p:ph type="body" idx="1"/>
          </p:nvPr>
        </p:nvSpPr>
        <p:spPr/>
        <p:txBody>
          <a:bodyPr>
            <a:normAutofit fontScale="77500" lnSpcReduction="20000"/>
          </a:bodyPr>
          <a:lstStyle/>
          <a:p>
            <a:pPr marL="114300" indent="0">
              <a:buNone/>
            </a:pPr>
            <a:r>
              <a:rPr lang="en-GB" dirty="0">
                <a:solidFill>
                  <a:schemeClr val="accent1"/>
                </a:solidFill>
              </a:rPr>
              <a:t>Dear Manager,</a:t>
            </a:r>
          </a:p>
          <a:p>
            <a:pPr marL="114300" indent="0">
              <a:buNone/>
            </a:pPr>
            <a:r>
              <a:rPr lang="en-GB" dirty="0">
                <a:solidFill>
                  <a:schemeClr val="accent1"/>
                </a:solidFill>
              </a:rPr>
              <a:t>I have booked in a one2one meeting with you next week. </a:t>
            </a:r>
          </a:p>
          <a:p>
            <a:pPr marL="114300" indent="0">
              <a:buNone/>
            </a:pPr>
            <a:r>
              <a:rPr lang="en-GB" dirty="0">
                <a:solidFill>
                  <a:schemeClr val="accent1"/>
                </a:solidFill>
              </a:rPr>
              <a:t>In this meeting I would like to discuss:</a:t>
            </a:r>
          </a:p>
          <a:p>
            <a:pPr>
              <a:buFontTx/>
              <a:buChar char="-"/>
            </a:pPr>
            <a:r>
              <a:rPr lang="en-GB" dirty="0">
                <a:solidFill>
                  <a:schemeClr val="accent1"/>
                </a:solidFill>
              </a:rPr>
              <a:t>reasonable adjustments </a:t>
            </a:r>
          </a:p>
          <a:p>
            <a:pPr marL="114300" indent="0">
              <a:buNone/>
            </a:pPr>
            <a:r>
              <a:rPr lang="en-GB" dirty="0">
                <a:solidFill>
                  <a:schemeClr val="accent1"/>
                </a:solidFill>
              </a:rPr>
              <a:t>I would also like to discuss that I am openly autistic, how this information affects how I work and how we can best work together. </a:t>
            </a:r>
          </a:p>
          <a:p>
            <a:pPr marL="114300" indent="0">
              <a:buNone/>
            </a:pPr>
            <a:r>
              <a:rPr lang="en-GB" dirty="0">
                <a:solidFill>
                  <a:schemeClr val="accent1"/>
                </a:solidFill>
              </a:rPr>
              <a:t>If you need further information on autism before the meeting, please let me know and I can send resources.</a:t>
            </a:r>
          </a:p>
          <a:p>
            <a:pPr marL="114300" indent="0">
              <a:buNone/>
            </a:pPr>
            <a:r>
              <a:rPr lang="en-GB" dirty="0">
                <a:solidFill>
                  <a:schemeClr val="accent1"/>
                </a:solidFill>
              </a:rPr>
              <a:t>Kind Regards,</a:t>
            </a:r>
          </a:p>
          <a:p>
            <a:pPr marL="114300" indent="0">
              <a:buNone/>
            </a:pPr>
            <a:r>
              <a:rPr lang="en-GB" dirty="0">
                <a:solidFill>
                  <a:schemeClr val="accent1"/>
                </a:solidFill>
              </a:rPr>
              <a:t>Me</a:t>
            </a:r>
          </a:p>
          <a:p>
            <a:pPr marL="114300" indent="0">
              <a:buNone/>
            </a:pPr>
            <a:endParaRPr lang="en-GB" dirty="0"/>
          </a:p>
        </p:txBody>
      </p:sp>
    </p:spTree>
    <p:extLst>
      <p:ext uri="{BB962C8B-B14F-4D97-AF65-F5344CB8AC3E}">
        <p14:creationId xmlns:p14="http://schemas.microsoft.com/office/powerpoint/2010/main" val="234705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2931E9-DABD-1DD9-9A1E-1DAED9795AC0}"/>
              </a:ext>
            </a:extLst>
          </p:cNvPr>
          <p:cNvSpPr>
            <a:spLocks noGrp="1"/>
          </p:cNvSpPr>
          <p:nvPr>
            <p:ph type="title"/>
          </p:nvPr>
        </p:nvSpPr>
        <p:spPr/>
        <p:txBody>
          <a:bodyPr/>
          <a:lstStyle/>
          <a:p>
            <a:r>
              <a:rPr lang="en-GB" dirty="0"/>
              <a:t>Workplace Passport</a:t>
            </a:r>
          </a:p>
        </p:txBody>
      </p:sp>
      <p:sp>
        <p:nvSpPr>
          <p:cNvPr id="3" name="Text Placeholder 2">
            <a:extLst>
              <a:ext uri="{FF2B5EF4-FFF2-40B4-BE49-F238E27FC236}">
                <a16:creationId xmlns:a16="http://schemas.microsoft.com/office/drawing/2014/main" id="{F6286FF6-9FBF-6E4B-8CAA-971E35BFB584}"/>
              </a:ext>
            </a:extLst>
          </p:cNvPr>
          <p:cNvSpPr>
            <a:spLocks noGrp="1"/>
          </p:cNvSpPr>
          <p:nvPr>
            <p:ph type="body" idx="1"/>
          </p:nvPr>
        </p:nvSpPr>
        <p:spPr/>
        <p:txBody>
          <a:bodyPr/>
          <a:lstStyle/>
          <a:p>
            <a:pPr marL="114300" indent="0" algn="ctr">
              <a:buNone/>
            </a:pPr>
            <a:r>
              <a:rPr lang="en-GB" b="1" i="0" dirty="0">
                <a:effectLst/>
                <a:highlight>
                  <a:srgbClr val="FFFFFF"/>
                </a:highlight>
                <a:latin typeface="Arial" panose="020B0604020202020204" pitchFamily="34" charset="0"/>
              </a:rPr>
              <a:t>Passports are a cross-Civil Service initiative developed by the Civil Service Workplace Adjustments team. </a:t>
            </a:r>
          </a:p>
          <a:p>
            <a:pPr marL="114300" indent="0" algn="ctr">
              <a:buNone/>
            </a:pPr>
            <a:endParaRPr lang="en-GB" b="1" i="0" dirty="0">
              <a:effectLst/>
              <a:highlight>
                <a:srgbClr val="FFFFFF"/>
              </a:highlight>
              <a:latin typeface="Arial" panose="020B0604020202020204" pitchFamily="34" charset="0"/>
            </a:endParaRPr>
          </a:p>
          <a:p>
            <a:r>
              <a:rPr lang="en-GB" dirty="0">
                <a:highlight>
                  <a:srgbClr val="FFFFFF"/>
                </a:highlight>
                <a:latin typeface="Arial" panose="020B0604020202020204" pitchFamily="34" charset="0"/>
              </a:rPr>
              <a:t>They are for people with long- or short-term health conditions.</a:t>
            </a:r>
          </a:p>
          <a:p>
            <a:r>
              <a:rPr lang="en-GB" dirty="0">
                <a:highlight>
                  <a:srgbClr val="FFFFFF"/>
                </a:highlight>
                <a:latin typeface="Arial" panose="020B0604020202020204" pitchFamily="34" charset="0"/>
              </a:rPr>
              <a:t>The information is confidential and will not be shared.</a:t>
            </a:r>
          </a:p>
          <a:p>
            <a:r>
              <a:rPr lang="en-GB" dirty="0">
                <a:highlight>
                  <a:srgbClr val="FFFFFF"/>
                </a:highlight>
                <a:latin typeface="Arial" panose="020B0604020202020204" pitchFamily="34" charset="0"/>
              </a:rPr>
              <a:t>Passports should be regularly reviewed.</a:t>
            </a:r>
          </a:p>
        </p:txBody>
      </p:sp>
    </p:spTree>
    <p:extLst>
      <p:ext uri="{BB962C8B-B14F-4D97-AF65-F5344CB8AC3E}">
        <p14:creationId xmlns:p14="http://schemas.microsoft.com/office/powerpoint/2010/main" val="362156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D1743E-AD22-4B8F-1EDF-B1B1FEBE1DC4}"/>
              </a:ext>
            </a:extLst>
          </p:cNvPr>
          <p:cNvSpPr>
            <a:spLocks noGrp="1"/>
          </p:cNvSpPr>
          <p:nvPr>
            <p:ph type="title"/>
          </p:nvPr>
        </p:nvSpPr>
        <p:spPr/>
        <p:txBody>
          <a:bodyPr>
            <a:normAutofit fontScale="90000"/>
          </a:bodyPr>
          <a:lstStyle/>
          <a:p>
            <a:r>
              <a:rPr lang="en-GB" dirty="0"/>
              <a:t>How can I support my colleagues?</a:t>
            </a:r>
            <a:br>
              <a:rPr lang="en-GB" dirty="0"/>
            </a:br>
            <a:endParaRPr lang="en-GB" dirty="0"/>
          </a:p>
        </p:txBody>
      </p:sp>
      <p:sp>
        <p:nvSpPr>
          <p:cNvPr id="3" name="Text Placeholder 2">
            <a:extLst>
              <a:ext uri="{FF2B5EF4-FFF2-40B4-BE49-F238E27FC236}">
                <a16:creationId xmlns:a16="http://schemas.microsoft.com/office/drawing/2014/main" id="{EFE55A2D-6E6D-786C-DE99-029FBC322FE8}"/>
              </a:ext>
            </a:extLst>
          </p:cNvPr>
          <p:cNvSpPr>
            <a:spLocks noGrp="1"/>
          </p:cNvSpPr>
          <p:nvPr>
            <p:ph type="body" idx="1"/>
          </p:nvPr>
        </p:nvSpPr>
        <p:spPr/>
        <p:txBody>
          <a:bodyPr>
            <a:normAutofit fontScale="92500" lnSpcReduction="20000"/>
          </a:bodyPr>
          <a:lstStyle/>
          <a:p>
            <a:r>
              <a:rPr lang="en-GB" dirty="0"/>
              <a:t>Attend our full event – supporting autistic colleagues</a:t>
            </a:r>
          </a:p>
          <a:p>
            <a:r>
              <a:rPr lang="en-GB" dirty="0"/>
              <a:t>Speak to the individual not the neurodivergence</a:t>
            </a:r>
          </a:p>
          <a:p>
            <a:r>
              <a:rPr lang="en-GB" dirty="0"/>
              <a:t>Be open and straight forward</a:t>
            </a:r>
          </a:p>
          <a:p>
            <a:r>
              <a:rPr lang="en-GB" dirty="0"/>
              <a:t>Give clear answers</a:t>
            </a:r>
          </a:p>
          <a:p>
            <a:r>
              <a:rPr lang="en-GB" dirty="0"/>
              <a:t>Know your ambassadors</a:t>
            </a:r>
          </a:p>
          <a:p>
            <a:r>
              <a:rPr lang="en-GB" dirty="0"/>
              <a:t>Know your mental health rooms, quiet spaces, nearby safe spaces for when you feel overwhelmed</a:t>
            </a:r>
          </a:p>
          <a:p>
            <a:r>
              <a:rPr lang="en-GB" dirty="0"/>
              <a:t>Have a plan for meltdowns and other issues that may occur.</a:t>
            </a:r>
          </a:p>
          <a:p>
            <a:endParaRPr lang="en-GB" dirty="0"/>
          </a:p>
          <a:p>
            <a:endParaRPr lang="en-GB" dirty="0"/>
          </a:p>
        </p:txBody>
      </p:sp>
    </p:spTree>
    <p:extLst>
      <p:ext uri="{BB962C8B-B14F-4D97-AF65-F5344CB8AC3E}">
        <p14:creationId xmlns:p14="http://schemas.microsoft.com/office/powerpoint/2010/main" val="317193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11" name="Title 10">
            <a:extLst>
              <a:ext uri="{FF2B5EF4-FFF2-40B4-BE49-F238E27FC236}">
                <a16:creationId xmlns:a16="http://schemas.microsoft.com/office/drawing/2014/main" id="{373114A4-F8F3-2C52-ED94-AE10396AFA91}"/>
              </a:ext>
            </a:extLst>
          </p:cNvPr>
          <p:cNvSpPr>
            <a:spLocks noGrp="1"/>
          </p:cNvSpPr>
          <p:nvPr>
            <p:ph type="title"/>
          </p:nvPr>
        </p:nvSpPr>
        <p:spPr>
          <a:xfrm>
            <a:off x="311700" y="292850"/>
            <a:ext cx="8520600" cy="801000"/>
          </a:xfrm>
        </p:spPr>
        <p:txBody>
          <a:bodyPr/>
          <a:lstStyle/>
          <a:p>
            <a:r>
              <a:rPr lang="en-GB" dirty="0"/>
              <a:t>CGAN resources</a:t>
            </a:r>
          </a:p>
        </p:txBody>
      </p:sp>
      <p:sp>
        <p:nvSpPr>
          <p:cNvPr id="492" name="Google Shape;492;p37"/>
          <p:cNvSpPr txBox="1">
            <a:spLocks noGrp="1"/>
          </p:cNvSpPr>
          <p:nvPr>
            <p:ph type="body" idx="1"/>
          </p:nvPr>
        </p:nvSpPr>
        <p:spPr>
          <a:xfrm>
            <a:off x="311700" y="1267386"/>
            <a:ext cx="8520600" cy="3475150"/>
          </a:xfrm>
          <a:solidFill>
            <a:schemeClr val="lt1"/>
          </a:solidFill>
          <a:ln>
            <a:noFill/>
          </a:ln>
        </p:spPr>
        <p:txBody>
          <a:bodyPr spcFirstLastPara="1" wrap="square" lIns="91425" tIns="91425" rIns="91425" bIns="91425" anchor="t" anchorCtr="0">
            <a:noAutofit/>
          </a:bodyPr>
          <a:lstStyle/>
          <a:p>
            <a:r>
              <a:rPr lang="en-GB" b="1" dirty="0">
                <a:sym typeface="Verdana"/>
              </a:rPr>
              <a:t>CGAN monthly newsletter </a:t>
            </a:r>
            <a:r>
              <a:rPr lang="en-GB" dirty="0">
                <a:sym typeface="Verdana"/>
              </a:rPr>
              <a:t>– email </a:t>
            </a:r>
            <a:r>
              <a:rPr lang="en-GB" dirty="0">
                <a:solidFill>
                  <a:schemeClr val="tx1">
                    <a:lumMod val="75000"/>
                  </a:schemeClr>
                </a:solidFill>
                <a:sym typeface="Verdana"/>
                <a:hlinkClick r:id="rId3">
                  <a:extLst>
                    <a:ext uri="{A12FA001-AC4F-418D-AE19-62706E023703}">
                      <ahyp:hlinkClr xmlns:ahyp="http://schemas.microsoft.com/office/drawing/2018/hyperlinkcolor" val="tx"/>
                    </a:ext>
                  </a:extLst>
                </a:hlinkClick>
              </a:rPr>
              <a:t>crossgovautismnet@gmail.com</a:t>
            </a:r>
            <a:r>
              <a:rPr lang="en-GB" dirty="0">
                <a:solidFill>
                  <a:schemeClr val="tx1">
                    <a:lumMod val="75000"/>
                  </a:schemeClr>
                </a:solidFill>
                <a:sym typeface="Verdana"/>
              </a:rPr>
              <a:t> </a:t>
            </a:r>
            <a:r>
              <a:rPr lang="en-GB" dirty="0">
                <a:sym typeface="Verdana"/>
              </a:rPr>
              <a:t>to sign up</a:t>
            </a:r>
          </a:p>
          <a:p>
            <a:pPr marL="114300" indent="0">
              <a:buNone/>
            </a:pPr>
            <a:endParaRPr lang="en-GB" dirty="0">
              <a:sym typeface="Verdana"/>
            </a:endParaRPr>
          </a:p>
          <a:p>
            <a:r>
              <a:rPr lang="en-GB" dirty="0">
                <a:sym typeface="Verdana"/>
              </a:rPr>
              <a:t>Supporting Autistic Colleagues presentations in </a:t>
            </a:r>
            <a:r>
              <a:rPr lang="en-GB" b="1" dirty="0">
                <a:sym typeface="Verdana"/>
              </a:rPr>
              <a:t>April and November</a:t>
            </a:r>
            <a:r>
              <a:rPr lang="en-GB" dirty="0">
                <a:sym typeface="Verdana"/>
              </a:rPr>
              <a:t>. </a:t>
            </a:r>
          </a:p>
          <a:p>
            <a:pPr marL="114300" lvl="0" indent="0">
              <a:buNone/>
            </a:pPr>
            <a:r>
              <a:rPr lang="en-GB" dirty="0">
                <a:sym typeface="Verdana"/>
              </a:rPr>
              <a:t>To get updates on when tickets are available, subscribe to our mailing list by emailing </a:t>
            </a:r>
            <a:r>
              <a:rPr lang="en-GB" dirty="0">
                <a:solidFill>
                  <a:schemeClr val="tx1">
                    <a:lumMod val="75000"/>
                  </a:schemeClr>
                </a:solidFill>
                <a:sym typeface="Raleway Medium"/>
                <a:hlinkClick r:id="rId3">
                  <a:extLst>
                    <a:ext uri="{A12FA001-AC4F-418D-AE19-62706E023703}">
                      <ahyp:hlinkClr xmlns:ahyp="http://schemas.microsoft.com/office/drawing/2018/hyperlinkcolor" val="tx"/>
                    </a:ext>
                  </a:extLst>
                </a:hlinkClick>
              </a:rPr>
              <a:t>crossgovautismnet@gmail.com</a:t>
            </a:r>
            <a:endParaRPr lang="en-GB" dirty="0">
              <a:sym typeface="Verdana"/>
            </a:endParaRPr>
          </a:p>
          <a:p>
            <a:pPr marL="114300" lvl="0" indent="0">
              <a:buNone/>
            </a:pPr>
            <a:endParaRPr lang="en-GB" dirty="0">
              <a:sym typeface="Raleway Medium"/>
            </a:endParaRPr>
          </a:p>
          <a:p>
            <a:r>
              <a:rPr lang="en-GB" b="1" dirty="0"/>
              <a:t>Community groups </a:t>
            </a:r>
            <a:r>
              <a:rPr lang="en-GB" dirty="0"/>
              <a:t>for autistic and non-autistic civil servants.</a:t>
            </a:r>
          </a:p>
          <a:p>
            <a:pPr marL="114300" indent="0">
              <a:buNone/>
            </a:pPr>
            <a:r>
              <a:rPr lang="en-GB" dirty="0">
                <a:solidFill>
                  <a:schemeClr val="tx1">
                    <a:lumMod val="75000"/>
                  </a:schemeClr>
                </a:solidFill>
                <a:hlinkClick r:id="rId4">
                  <a:extLst>
                    <a:ext uri="{A12FA001-AC4F-418D-AE19-62706E023703}">
                      <ahyp:hlinkClr xmlns:ahyp="http://schemas.microsoft.com/office/drawing/2018/hyperlinkcolor" val="tx"/>
                    </a:ext>
                  </a:extLst>
                </a:hlinkClick>
              </a:rPr>
              <a:t>CGAN Community Groups - Sign Up Form (office.com)</a:t>
            </a:r>
            <a:endParaRPr lang="en-GB" dirty="0">
              <a:solidFill>
                <a:schemeClr val="tx1">
                  <a:lumMod val="75000"/>
                </a:schemeClr>
              </a:solidFill>
            </a:endParaRPr>
          </a:p>
          <a:p>
            <a:pPr marL="114300" indent="0">
              <a:buNone/>
            </a:pPr>
            <a:endParaRPr lang="en-GB" dirty="0"/>
          </a:p>
          <a:p>
            <a:endParaRPr lang="en-GB" dirty="0">
              <a:sym typeface="Raleway Medium"/>
            </a:endParaRPr>
          </a:p>
        </p:txBody>
      </p:sp>
    </p:spTree>
    <p:extLst>
      <p:ext uri="{BB962C8B-B14F-4D97-AF65-F5344CB8AC3E}">
        <p14:creationId xmlns:p14="http://schemas.microsoft.com/office/powerpoint/2010/main" val="364627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ctrTitle"/>
          </p:nvPr>
        </p:nvSpPr>
        <p:spPr>
          <a:xfrm>
            <a:off x="311700" y="2566800"/>
            <a:ext cx="8520600" cy="1323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ct val="111111"/>
              <a:buNone/>
            </a:pPr>
            <a:r>
              <a:rPr lang="en-GB" dirty="0"/>
              <a:t>What is autism?</a:t>
            </a:r>
            <a:br>
              <a:rPr lang="en-GB" dirty="0"/>
            </a:br>
            <a:r>
              <a:rPr lang="en-GB" sz="600" dirty="0">
                <a:solidFill>
                  <a:schemeClr val="bg1"/>
                </a:solidFill>
              </a:rPr>
              <a:t>(title slide)</a:t>
            </a:r>
            <a:endParaRPr sz="600" dirty="0">
              <a:solidFill>
                <a:schemeClr val="bg1"/>
              </a:solidFill>
            </a:endParaRPr>
          </a:p>
        </p:txBody>
      </p:sp>
      <p:sp>
        <p:nvSpPr>
          <p:cNvPr id="156" name="Google Shape;156;p5"/>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100"/>
              <a:buNone/>
            </a:pPr>
            <a:r>
              <a:rPr lang="en-GB">
                <a:solidFill>
                  <a:schemeClr val="lt1"/>
                </a:solidFill>
              </a:rPr>
              <a:t>A very… very brief overview</a:t>
            </a:r>
            <a:endParaRPr>
              <a:solidFill>
                <a:schemeClr val="lt1"/>
              </a:solidFill>
            </a:endParaRPr>
          </a:p>
        </p:txBody>
      </p:sp>
      <p:pic>
        <p:nvPicPr>
          <p:cNvPr id="157" name="Google Shape;157;p5" descr="The neurodiversity logo - a rainbow-coloured infinity symbol.">
            <a:extLst>
              <a:ext uri="{C183D7F6-B498-43B3-948B-1728B52AA6E4}">
                <adec:decorative xmlns:adec="http://schemas.microsoft.com/office/drawing/2017/decorative" val="0"/>
              </a:ext>
            </a:extLst>
          </p:cNvPr>
          <p:cNvPicPr preferRelativeResize="0"/>
          <p:nvPr/>
        </p:nvPicPr>
        <p:blipFill rotWithShape="1">
          <a:blip r:embed="rId3">
            <a:alphaModFix/>
          </a:blip>
          <a:srcRect l="10979" t="21482" r="12403" b="42530"/>
          <a:stretch/>
        </p:blipFill>
        <p:spPr>
          <a:xfrm>
            <a:off x="3068727" y="1159600"/>
            <a:ext cx="3006522" cy="141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11111"/>
              <a:buNone/>
            </a:pPr>
            <a:r>
              <a:rPr lang="en-GB" dirty="0"/>
              <a:t>What is autism?</a:t>
            </a:r>
          </a:p>
        </p:txBody>
      </p:sp>
      <p:sp>
        <p:nvSpPr>
          <p:cNvPr id="163" name="Google Shape;163;p6"/>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tx1">
                  <a:lumMod val="75000"/>
                </a:schemeClr>
              </a:buClr>
              <a:buSzPts val="1500"/>
              <a:buChar char="★"/>
            </a:pPr>
            <a:r>
              <a:rPr lang="en-GB" sz="1600" dirty="0">
                <a:solidFill>
                  <a:schemeClr val="accent1"/>
                </a:solidFill>
                <a:highlight>
                  <a:schemeClr val="lt1"/>
                </a:highlight>
              </a:rPr>
              <a:t>Neurodevelopmental condition</a:t>
            </a:r>
          </a:p>
          <a:p>
            <a:pPr marL="914400" lvl="1" indent="-311150" algn="l" rtl="0">
              <a:lnSpc>
                <a:spcPct val="115000"/>
              </a:lnSpc>
              <a:spcBef>
                <a:spcPts val="50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How the brain developed</a:t>
            </a:r>
          </a:p>
          <a:p>
            <a:pPr marL="914400" lvl="1" indent="-311150" algn="l" rtl="0">
              <a:lnSpc>
                <a:spcPct val="115000"/>
              </a:lnSpc>
              <a:spcBef>
                <a:spcPts val="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Not an illness (can’t be cured or treated, but can be managed)</a:t>
            </a:r>
          </a:p>
          <a:p>
            <a:pPr marL="457200" lvl="0" indent="-323850" algn="l" rtl="0">
              <a:lnSpc>
                <a:spcPct val="115000"/>
              </a:lnSpc>
              <a:spcBef>
                <a:spcPts val="1000"/>
              </a:spcBef>
              <a:spcAft>
                <a:spcPts val="0"/>
              </a:spcAft>
              <a:buClr>
                <a:schemeClr val="tx1">
                  <a:lumMod val="75000"/>
                </a:schemeClr>
              </a:buClr>
              <a:buSzPts val="1500"/>
              <a:buChar char="★"/>
            </a:pPr>
            <a:r>
              <a:rPr lang="en-GB" sz="1600" dirty="0">
                <a:solidFill>
                  <a:schemeClr val="accent1"/>
                </a:solidFill>
                <a:highlight>
                  <a:schemeClr val="lt1"/>
                </a:highlight>
              </a:rPr>
              <a:t>Areas primarily impacted:</a:t>
            </a:r>
          </a:p>
          <a:p>
            <a:pPr marL="914400" lvl="1" indent="-311150" algn="l" rtl="0">
              <a:lnSpc>
                <a:spcPct val="115000"/>
              </a:lnSpc>
              <a:spcBef>
                <a:spcPts val="50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Communication</a:t>
            </a:r>
          </a:p>
          <a:p>
            <a:pPr marL="914400" lvl="1" indent="-311150" algn="l" rtl="0">
              <a:lnSpc>
                <a:spcPct val="115000"/>
              </a:lnSpc>
              <a:spcBef>
                <a:spcPts val="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Routine</a:t>
            </a:r>
          </a:p>
          <a:p>
            <a:pPr marL="914400" lvl="1" indent="-311150" algn="l" rtl="0">
              <a:lnSpc>
                <a:spcPct val="115000"/>
              </a:lnSpc>
              <a:spcBef>
                <a:spcPts val="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Sensory</a:t>
            </a:r>
          </a:p>
          <a:p>
            <a:pPr marL="914400" lvl="1" indent="-311150" algn="l" rtl="0">
              <a:lnSpc>
                <a:spcPct val="115000"/>
              </a:lnSpc>
              <a:spcBef>
                <a:spcPts val="0"/>
              </a:spcBef>
              <a:spcAft>
                <a:spcPts val="0"/>
              </a:spcAft>
              <a:buClr>
                <a:schemeClr val="accent1"/>
              </a:buClr>
              <a:buSzPts val="1300"/>
              <a:buChar char="○"/>
            </a:pPr>
            <a:r>
              <a:rPr lang="en-GB" sz="1400" dirty="0">
                <a:solidFill>
                  <a:schemeClr val="accent1"/>
                </a:solidFill>
                <a:highlight>
                  <a:schemeClr val="lt1"/>
                </a:highlight>
                <a:latin typeface="Aptos" panose="020B0004020202020204" pitchFamily="34" charset="0"/>
              </a:rPr>
              <a:t>Social</a:t>
            </a:r>
          </a:p>
          <a:p>
            <a:pPr marL="457200" lvl="0" indent="-323850" algn="l" rtl="0">
              <a:lnSpc>
                <a:spcPct val="115000"/>
              </a:lnSpc>
              <a:spcBef>
                <a:spcPts val="1000"/>
              </a:spcBef>
              <a:spcAft>
                <a:spcPts val="1000"/>
              </a:spcAft>
              <a:buClr>
                <a:schemeClr val="tx1">
                  <a:lumMod val="75000"/>
                </a:schemeClr>
              </a:buClr>
              <a:buSzPts val="1500"/>
              <a:buChar char="★"/>
            </a:pPr>
            <a:r>
              <a:rPr lang="en-GB" sz="1600" dirty="0">
                <a:solidFill>
                  <a:schemeClr val="accent1"/>
                </a:solidFill>
                <a:highlight>
                  <a:schemeClr val="lt1"/>
                </a:highlight>
              </a:rPr>
              <a:t>A spectrum</a:t>
            </a:r>
            <a:br>
              <a:rPr lang="en-GB" sz="1600" dirty="0">
                <a:solidFill>
                  <a:schemeClr val="accent1"/>
                </a:solidFill>
                <a:highlight>
                  <a:schemeClr val="lt1"/>
                </a:highlight>
              </a:rPr>
            </a:br>
            <a:r>
              <a:rPr lang="en-GB" sz="1400" dirty="0">
                <a:solidFill>
                  <a:schemeClr val="accent1"/>
                </a:solidFill>
                <a:highlight>
                  <a:schemeClr val="lt1"/>
                </a:highlight>
              </a:rPr>
              <a:t>(more on that later…)</a:t>
            </a:r>
          </a:p>
        </p:txBody>
      </p:sp>
      <p:pic>
        <p:nvPicPr>
          <p:cNvPr id="162" name="Google Shape;162;p6" descr="A rainbow-coloured brain.">
            <a:extLst>
              <a:ext uri="{C183D7F6-B498-43B3-948B-1728B52AA6E4}">
                <adec:decorative xmlns:adec="http://schemas.microsoft.com/office/drawing/2017/decorative" val="0"/>
              </a:ext>
            </a:extLst>
          </p:cNvPr>
          <p:cNvPicPr preferRelativeResize="0"/>
          <p:nvPr/>
        </p:nvPicPr>
        <p:blipFill rotWithShape="1">
          <a:blip r:embed="rId3">
            <a:alphaModFix/>
          </a:blip>
          <a:srcRect l="2509" t="12742" r="2922" b="8472"/>
          <a:stretch/>
        </p:blipFill>
        <p:spPr>
          <a:xfrm>
            <a:off x="2625141" y="3120335"/>
            <a:ext cx="1768426" cy="1473250"/>
          </a:xfrm>
          <a:prstGeom prst="rect">
            <a:avLst/>
          </a:prstGeom>
          <a:noFill/>
          <a:ln>
            <a:noFill/>
          </a:ln>
        </p:spPr>
      </p:pic>
      <p:sp>
        <p:nvSpPr>
          <p:cNvPr id="165" name="Google Shape;165;p6"/>
          <p:cNvSpPr txBox="1">
            <a:spLocks noGrp="1"/>
          </p:cNvSpPr>
          <p:nvPr>
            <p:ph type="body" idx="2"/>
          </p:nvPr>
        </p:nvSpPr>
        <p:spPr>
          <a:xfrm>
            <a:off x="4832402" y="1387013"/>
            <a:ext cx="3999900" cy="334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1018"/>
              <a:buNone/>
            </a:pPr>
            <a:r>
              <a:rPr lang="en-GB" sz="1100" b="1" dirty="0">
                <a:solidFill>
                  <a:schemeClr val="tx1">
                    <a:lumMod val="75000"/>
                  </a:schemeClr>
                </a:solidFill>
                <a:latin typeface="Arial"/>
                <a:ea typeface="Arial"/>
                <a:cs typeface="Arial"/>
                <a:sym typeface="Arial"/>
              </a:rPr>
              <a:t>   </a:t>
            </a:r>
            <a:br>
              <a:rPr lang="en-GB" sz="1100" b="1" dirty="0">
                <a:solidFill>
                  <a:schemeClr val="tx1">
                    <a:lumMod val="75000"/>
                  </a:schemeClr>
                </a:solidFill>
                <a:latin typeface="Arial"/>
                <a:ea typeface="Arial"/>
                <a:cs typeface="Arial"/>
                <a:sym typeface="Arial"/>
              </a:rPr>
            </a:br>
            <a:r>
              <a:rPr lang="en-GB" sz="2000" dirty="0">
                <a:solidFill>
                  <a:schemeClr val="tx1">
                    <a:lumMod val="75000"/>
                  </a:schemeClr>
                </a:solidFill>
                <a:latin typeface="Raleway SemiBold" pitchFamily="2" charset="0"/>
                <a:ea typeface="Amatic SC"/>
                <a:cs typeface="Amatic SC"/>
                <a:sym typeface="Amatic SC"/>
              </a:rPr>
              <a:t>A protected characteristic</a:t>
            </a:r>
            <a:endParaRPr lang="en-GB" sz="3175" dirty="0">
              <a:solidFill>
                <a:schemeClr val="tx1">
                  <a:lumMod val="75000"/>
                </a:schemeClr>
              </a:solidFill>
              <a:latin typeface="Raleway SemiBold" pitchFamily="2" charset="0"/>
              <a:ea typeface="Amatic SC"/>
              <a:cs typeface="Amatic SC"/>
              <a:sym typeface="Amatic SC"/>
            </a:endParaRPr>
          </a:p>
          <a:p>
            <a:pPr marL="0" lvl="0" indent="0" algn="ctr" rtl="0">
              <a:lnSpc>
                <a:spcPct val="95000"/>
              </a:lnSpc>
              <a:spcBef>
                <a:spcPts val="1000"/>
              </a:spcBef>
              <a:spcAft>
                <a:spcPts val="0"/>
              </a:spcAft>
              <a:buSzPts val="1018"/>
              <a:buNone/>
            </a:pPr>
            <a:r>
              <a:rPr lang="en-GB" sz="1587" dirty="0">
                <a:solidFill>
                  <a:schemeClr val="accent1"/>
                </a:solidFill>
              </a:rPr>
              <a:t>Autism Spectrum Conditions (ASC)</a:t>
            </a:r>
            <a:br>
              <a:rPr lang="en-GB" sz="1587" dirty="0">
                <a:solidFill>
                  <a:schemeClr val="accent1"/>
                </a:solidFill>
              </a:rPr>
            </a:br>
            <a:r>
              <a:rPr lang="en-GB" sz="1587" dirty="0">
                <a:solidFill>
                  <a:schemeClr val="accent1"/>
                </a:solidFill>
              </a:rPr>
              <a:t>are </a:t>
            </a:r>
            <a:r>
              <a:rPr lang="en-GB" sz="1587" dirty="0">
                <a:solidFill>
                  <a:schemeClr val="accent1"/>
                </a:solidFill>
                <a:ea typeface="Raleway"/>
                <a:cs typeface="Raleway"/>
                <a:sym typeface="Raleway"/>
              </a:rPr>
              <a:t>protected as a</a:t>
            </a:r>
            <a:r>
              <a:rPr lang="en-GB" sz="1587" dirty="0">
                <a:solidFill>
                  <a:schemeClr val="accent1"/>
                </a:solidFill>
              </a:rPr>
              <a:t> </a:t>
            </a:r>
            <a:r>
              <a:rPr lang="en-GB" sz="1587" dirty="0">
                <a:solidFill>
                  <a:schemeClr val="accent1"/>
                </a:solidFill>
                <a:ea typeface="Raleway"/>
                <a:cs typeface="Raleway"/>
                <a:sym typeface="Raleway"/>
              </a:rPr>
              <a:t>disability</a:t>
            </a:r>
            <a:r>
              <a:rPr lang="en-GB" sz="1587" dirty="0">
                <a:solidFill>
                  <a:schemeClr val="accent1"/>
                </a:solidFill>
              </a:rPr>
              <a:t> under</a:t>
            </a:r>
            <a:br>
              <a:rPr lang="en-GB" sz="1587" dirty="0">
                <a:solidFill>
                  <a:schemeClr val="accent1"/>
                </a:solidFill>
              </a:rPr>
            </a:br>
            <a:r>
              <a:rPr lang="en-GB" sz="1587" dirty="0">
                <a:solidFill>
                  <a:schemeClr val="accent1"/>
                </a:solidFill>
              </a:rPr>
              <a:t>Section 6 of the </a:t>
            </a:r>
            <a:r>
              <a:rPr lang="en-GB" sz="1587" u="sng" dirty="0">
                <a:solidFill>
                  <a:schemeClr val="accent1"/>
                </a:solidFill>
                <a:hlinkClick r:id="rId4">
                  <a:extLst>
                    <a:ext uri="{A12FA001-AC4F-418D-AE19-62706E023703}">
                      <ahyp:hlinkClr xmlns:ahyp="http://schemas.microsoft.com/office/drawing/2018/hyperlinkcolor" val="tx"/>
                    </a:ext>
                  </a:extLst>
                </a:hlinkClick>
              </a:rPr>
              <a:t>Equality Act, 2010</a:t>
            </a:r>
            <a:r>
              <a:rPr lang="en-GB" sz="1587" dirty="0">
                <a:solidFill>
                  <a:schemeClr val="accent1"/>
                </a:solidFill>
              </a:rPr>
              <a:t>.</a:t>
            </a:r>
          </a:p>
          <a:p>
            <a:pPr marL="0" lvl="0" indent="0" algn="ctr" rtl="0">
              <a:lnSpc>
                <a:spcPct val="95000"/>
              </a:lnSpc>
              <a:spcBef>
                <a:spcPts val="1000"/>
              </a:spcBef>
              <a:spcAft>
                <a:spcPts val="0"/>
              </a:spcAft>
              <a:buSzPts val="1018"/>
              <a:buNone/>
            </a:pPr>
            <a:r>
              <a:rPr lang="en-GB" sz="1587" dirty="0">
                <a:solidFill>
                  <a:schemeClr val="accent1"/>
                </a:solidFill>
              </a:rPr>
              <a:t>This is because autism is:</a:t>
            </a:r>
          </a:p>
          <a:p>
            <a:pPr marL="0" lvl="0" indent="0" algn="ctr" rtl="0">
              <a:lnSpc>
                <a:spcPct val="95000"/>
              </a:lnSpc>
              <a:spcBef>
                <a:spcPts val="1000"/>
              </a:spcBef>
              <a:spcAft>
                <a:spcPts val="0"/>
              </a:spcAft>
              <a:buSzPts val="1018"/>
              <a:buNone/>
            </a:pPr>
            <a:r>
              <a:rPr lang="en-GB" sz="1495" b="1" dirty="0">
                <a:solidFill>
                  <a:schemeClr val="accent1"/>
                </a:solidFill>
                <a:ea typeface="Raleway"/>
                <a:cs typeface="Raleway"/>
                <a:sym typeface="Raleway"/>
              </a:rPr>
              <a:t>(a) </a:t>
            </a:r>
            <a:r>
              <a:rPr lang="en-GB" sz="1495" dirty="0">
                <a:solidFill>
                  <a:schemeClr val="accent1"/>
                </a:solidFill>
              </a:rPr>
              <a:t>a physical or mental impairment, which</a:t>
            </a:r>
          </a:p>
          <a:p>
            <a:pPr marL="0" lvl="0" indent="0" algn="ctr" rtl="0">
              <a:lnSpc>
                <a:spcPct val="95000"/>
              </a:lnSpc>
              <a:spcBef>
                <a:spcPts val="1000"/>
              </a:spcBef>
              <a:spcAft>
                <a:spcPts val="0"/>
              </a:spcAft>
              <a:buSzPts val="1018"/>
              <a:buNone/>
            </a:pPr>
            <a:r>
              <a:rPr lang="en-GB" sz="1495" b="1" dirty="0">
                <a:solidFill>
                  <a:schemeClr val="accent1"/>
                </a:solidFill>
                <a:ea typeface="Raleway"/>
                <a:cs typeface="Raleway"/>
                <a:sym typeface="Raleway"/>
              </a:rPr>
              <a:t>(b) </a:t>
            </a:r>
            <a:r>
              <a:rPr lang="en-GB" sz="1495" dirty="0">
                <a:solidFill>
                  <a:schemeClr val="accent1"/>
                </a:solidFill>
              </a:rPr>
              <a:t>has a substantial and long-term adverse effect on a person's ability to</a:t>
            </a:r>
            <a:br>
              <a:rPr lang="en-GB" sz="1495" dirty="0">
                <a:solidFill>
                  <a:schemeClr val="accent1"/>
                </a:solidFill>
              </a:rPr>
            </a:br>
            <a:r>
              <a:rPr lang="en-GB" sz="1495" dirty="0">
                <a:solidFill>
                  <a:schemeClr val="accent1"/>
                </a:solidFill>
              </a:rPr>
              <a:t>carry out normal day-to-day activities.</a:t>
            </a:r>
          </a:p>
          <a:p>
            <a:pPr marL="0" lvl="0" indent="0" algn="ctr" rtl="0">
              <a:lnSpc>
                <a:spcPct val="95000"/>
              </a:lnSpc>
              <a:spcBef>
                <a:spcPts val="1000"/>
              </a:spcBef>
              <a:spcAft>
                <a:spcPts val="1000"/>
              </a:spcAft>
              <a:buSzPts val="1018"/>
              <a:buNone/>
            </a:pPr>
            <a:endParaRPr lang="en-GB" sz="925" dirty="0">
              <a:solidFill>
                <a:schemeClr val="tx1">
                  <a:lumMod val="75000"/>
                </a:schemeClr>
              </a:solidFill>
            </a:endParaRPr>
          </a:p>
        </p:txBody>
      </p:sp>
      <p:grpSp>
        <p:nvGrpSpPr>
          <p:cNvPr id="166" name="Google Shape;166;p6">
            <a:extLst>
              <a:ext uri="{C183D7F6-B498-43B3-948B-1728B52AA6E4}">
                <adec:decorative xmlns:adec="http://schemas.microsoft.com/office/drawing/2017/decorative" val="1"/>
              </a:ext>
            </a:extLst>
          </p:cNvPr>
          <p:cNvGrpSpPr/>
          <p:nvPr/>
        </p:nvGrpSpPr>
        <p:grpSpPr>
          <a:xfrm>
            <a:off x="4393567" y="1246167"/>
            <a:ext cx="820971" cy="708121"/>
            <a:chOff x="7688075" y="1376425"/>
            <a:chExt cx="851100" cy="733500"/>
          </a:xfrm>
          <a:solidFill>
            <a:schemeClr val="bg1"/>
          </a:solidFill>
        </p:grpSpPr>
        <p:sp>
          <p:nvSpPr>
            <p:cNvPr id="167" name="Google Shape;167;p6"/>
            <p:cNvSpPr/>
            <p:nvPr/>
          </p:nvSpPr>
          <p:spPr>
            <a:xfrm>
              <a:off x="7688075" y="1376425"/>
              <a:ext cx="851100" cy="733500"/>
            </a:xfrm>
            <a:prstGeom prst="rect">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6"/>
            <p:cNvPicPr preferRelativeResize="0"/>
            <p:nvPr/>
          </p:nvPicPr>
          <p:blipFill rotWithShape="1">
            <a:blip r:embed="rId5">
              <a:alphaModFix/>
            </a:blip>
            <a:srcRect/>
            <a:stretch/>
          </p:blipFill>
          <p:spPr>
            <a:xfrm>
              <a:off x="7691550" y="1395391"/>
              <a:ext cx="823825" cy="678275"/>
            </a:xfrm>
            <a:prstGeom prst="rect">
              <a:avLst/>
            </a:prstGeom>
            <a:grp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par>
                                <p:cTn id="13" presetID="10" presetClass="entr" presetSubtype="0"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11111"/>
              <a:buNone/>
            </a:pPr>
            <a:r>
              <a:rPr lang="en-GB" b="1" dirty="0"/>
              <a:t>What is the autism spectrum?</a:t>
            </a:r>
            <a:endParaRPr b="1" dirty="0"/>
          </a:p>
        </p:txBody>
      </p:sp>
      <p:pic>
        <p:nvPicPr>
          <p:cNvPr id="174" name="Google Shape;174;p7" descr="A graphic by Autism_sketches. At the top it says 'the autism spectrum is NOT linear', then a coloured scale labelled 'less autistic' at one end and 'very autistic' at the other end. Below that it says 'the autism spectrum looks more like', then has 2 circular graphs that show how different autistic traits can be found in different degrees. The autistic traits it shows are: social differences, interests, repetitions, sensory sensitivities, emotional regulation, perception, executive functioning, and other."/>
          <p:cNvPicPr preferRelativeResize="0"/>
          <p:nvPr/>
        </p:nvPicPr>
        <p:blipFill rotWithShape="1">
          <a:blip r:embed="rId3">
            <a:alphaModFix/>
          </a:blip>
          <a:srcRect t="18400" b="19833"/>
          <a:stretch/>
        </p:blipFill>
        <p:spPr>
          <a:xfrm>
            <a:off x="413800" y="1466088"/>
            <a:ext cx="3754926" cy="2319350"/>
          </a:xfrm>
          <a:prstGeom prst="rect">
            <a:avLst/>
          </a:prstGeom>
          <a:noFill/>
          <a:ln>
            <a:noFill/>
          </a:ln>
        </p:spPr>
      </p:pic>
      <p:pic>
        <p:nvPicPr>
          <p:cNvPr id="176" name="Google Shape;176;p7" descr="An oversized cartoon hand pushes a small person. The person with the hand, offscreen, says, “Archie you can handle all of this just fine, you’re not THAT autistic”. The person is distressed, and their glasses have been knocked almost off their face.  They are being pushed into a cluster of large, chaotic, mismatched words which say: new situations, too much noise, ‘smart’ tight clothing, lack of routine, don’t stim, loadsa conversations all at once, don’t fidget, be more organised!"/>
          <p:cNvPicPr preferRelativeResize="0"/>
          <p:nvPr/>
        </p:nvPicPr>
        <p:blipFill rotWithShape="1">
          <a:blip r:embed="rId4">
            <a:alphaModFix/>
          </a:blip>
          <a:srcRect t="42216" r="36215" b="6575"/>
          <a:stretch/>
        </p:blipFill>
        <p:spPr>
          <a:xfrm>
            <a:off x="4572000" y="1770011"/>
            <a:ext cx="4183576" cy="1889249"/>
          </a:xfrm>
          <a:prstGeom prst="rect">
            <a:avLst/>
          </a:prstGeom>
          <a:noFill/>
          <a:ln>
            <a:noFill/>
          </a:ln>
        </p:spPr>
      </p:pic>
      <p:sp>
        <p:nvSpPr>
          <p:cNvPr id="175" name="Google Shape;175;p7"/>
          <p:cNvSpPr txBox="1"/>
          <p:nvPr/>
        </p:nvSpPr>
        <p:spPr>
          <a:xfrm>
            <a:off x="44425" y="4166324"/>
            <a:ext cx="90522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i="0" u="none" strike="noStrike" cap="none" dirty="0">
                <a:solidFill>
                  <a:schemeClr val="accent1"/>
                </a:solidFill>
                <a:latin typeface="Aptos" panose="020B0004020202020204" pitchFamily="34" charset="0"/>
                <a:ea typeface="Raleway"/>
                <a:cs typeface="Raleway"/>
                <a:sym typeface="Raleway"/>
              </a:rPr>
              <a:t>It’s a </a:t>
            </a:r>
            <a:r>
              <a:rPr lang="en-GB" sz="2800" b="1" i="0" u="none" strike="noStrike" cap="none" dirty="0">
                <a:solidFill>
                  <a:srgbClr val="FF0000"/>
                </a:solidFill>
                <a:latin typeface="Aptos" panose="020B0004020202020204" pitchFamily="34" charset="0"/>
                <a:ea typeface="Raleway Black"/>
                <a:cs typeface="Raleway Black"/>
                <a:sym typeface="Raleway Black"/>
              </a:rPr>
              <a:t>s</a:t>
            </a:r>
            <a:r>
              <a:rPr lang="en-GB" sz="2800" b="1" i="0" u="none" strike="noStrike" cap="none" dirty="0">
                <a:solidFill>
                  <a:srgbClr val="FF9900"/>
                </a:solidFill>
                <a:latin typeface="Aptos" panose="020B0004020202020204" pitchFamily="34" charset="0"/>
                <a:ea typeface="Raleway Black"/>
                <a:cs typeface="Raleway Black"/>
                <a:sym typeface="Raleway Black"/>
              </a:rPr>
              <a:t>p</a:t>
            </a:r>
            <a:r>
              <a:rPr lang="en-GB" sz="2800" b="1" i="0" u="none" strike="noStrike" cap="none" dirty="0">
                <a:solidFill>
                  <a:schemeClr val="accent6"/>
                </a:solidFill>
                <a:latin typeface="Aptos" panose="020B0004020202020204" pitchFamily="34" charset="0"/>
                <a:ea typeface="Raleway Black"/>
                <a:cs typeface="Raleway Black"/>
                <a:sym typeface="Raleway Black"/>
              </a:rPr>
              <a:t>e</a:t>
            </a:r>
            <a:r>
              <a:rPr lang="en-GB" sz="2800" b="1" i="0" u="none" strike="noStrike" cap="none" dirty="0">
                <a:solidFill>
                  <a:srgbClr val="6AA84F"/>
                </a:solidFill>
                <a:latin typeface="Aptos" panose="020B0004020202020204" pitchFamily="34" charset="0"/>
                <a:ea typeface="Raleway Black"/>
                <a:cs typeface="Raleway Black"/>
                <a:sym typeface="Raleway Black"/>
              </a:rPr>
              <a:t>c</a:t>
            </a:r>
            <a:r>
              <a:rPr lang="en-GB" sz="2800" b="1" i="0" u="none" strike="noStrike" cap="none" dirty="0">
                <a:solidFill>
                  <a:srgbClr val="1155CC"/>
                </a:solidFill>
                <a:latin typeface="Aptos" panose="020B0004020202020204" pitchFamily="34" charset="0"/>
                <a:ea typeface="Raleway Black"/>
                <a:cs typeface="Raleway Black"/>
                <a:sym typeface="Raleway Black"/>
              </a:rPr>
              <a:t>t</a:t>
            </a:r>
            <a:r>
              <a:rPr lang="en-GB" sz="2800" b="1" i="0" u="none" strike="noStrike" cap="none" dirty="0">
                <a:solidFill>
                  <a:srgbClr val="674EA7"/>
                </a:solidFill>
                <a:latin typeface="Aptos" panose="020B0004020202020204" pitchFamily="34" charset="0"/>
                <a:ea typeface="Raleway Black"/>
                <a:cs typeface="Raleway Black"/>
                <a:sym typeface="Raleway Black"/>
              </a:rPr>
              <a:t>r</a:t>
            </a:r>
            <a:r>
              <a:rPr lang="en-GB" sz="2800" b="1" i="0" u="none" strike="noStrike" cap="none" dirty="0">
                <a:solidFill>
                  <a:srgbClr val="A64D79"/>
                </a:solidFill>
                <a:latin typeface="Aptos" panose="020B0004020202020204" pitchFamily="34" charset="0"/>
                <a:ea typeface="Raleway Black"/>
                <a:cs typeface="Raleway Black"/>
                <a:sym typeface="Raleway Black"/>
              </a:rPr>
              <a:t>u</a:t>
            </a:r>
            <a:r>
              <a:rPr lang="en-GB" sz="2800" b="1" i="0" u="none" strike="noStrike" cap="none" dirty="0">
                <a:solidFill>
                  <a:srgbClr val="E64EB4"/>
                </a:solidFill>
                <a:latin typeface="Aptos" panose="020B0004020202020204" pitchFamily="34" charset="0"/>
                <a:ea typeface="Raleway Black"/>
                <a:cs typeface="Raleway Black"/>
                <a:sym typeface="Raleway Black"/>
              </a:rPr>
              <a:t>m</a:t>
            </a:r>
            <a:r>
              <a:rPr lang="en-GB" sz="2800" i="0" u="none" strike="noStrike" cap="none" dirty="0">
                <a:solidFill>
                  <a:schemeClr val="accent1"/>
                </a:solidFill>
                <a:latin typeface="Aptos" panose="020B0004020202020204" pitchFamily="34" charset="0"/>
                <a:ea typeface="Raleway"/>
                <a:cs typeface="Raleway"/>
                <a:sym typeface="Raleway"/>
              </a:rPr>
              <a:t>, not a </a:t>
            </a:r>
            <a:r>
              <a:rPr lang="en-GB" sz="2800" b="1" i="0" u="none" strike="noStrike" cap="none" dirty="0">
                <a:solidFill>
                  <a:srgbClr val="6D9EEB"/>
                </a:solidFill>
                <a:latin typeface="Aptos" panose="020B0004020202020204" pitchFamily="34" charset="0"/>
                <a:ea typeface="Raleway Black"/>
                <a:cs typeface="Raleway Black"/>
                <a:sym typeface="Raleway Black"/>
              </a:rPr>
              <a:t>s</a:t>
            </a:r>
            <a:r>
              <a:rPr lang="en-GB" sz="2800" b="1" i="0" u="none" strike="noStrike" cap="none" dirty="0">
                <a:solidFill>
                  <a:srgbClr val="3C78D8"/>
                </a:solidFill>
                <a:latin typeface="Aptos" panose="020B0004020202020204" pitchFamily="34" charset="0"/>
                <a:ea typeface="Raleway Black"/>
                <a:cs typeface="Raleway Black"/>
                <a:sym typeface="Raleway Black"/>
              </a:rPr>
              <a:t>c</a:t>
            </a:r>
            <a:r>
              <a:rPr lang="en-GB" sz="2800" b="1" i="0" u="none" strike="noStrike" cap="none" dirty="0">
                <a:solidFill>
                  <a:srgbClr val="1155CC"/>
                </a:solidFill>
                <a:latin typeface="Aptos" panose="020B0004020202020204" pitchFamily="34" charset="0"/>
                <a:ea typeface="Raleway Black"/>
                <a:cs typeface="Raleway Black"/>
                <a:sym typeface="Raleway Black"/>
              </a:rPr>
              <a:t>a</a:t>
            </a:r>
            <a:r>
              <a:rPr lang="en-GB" sz="2800" b="1" i="0" u="none" strike="noStrike" cap="none" dirty="0">
                <a:solidFill>
                  <a:srgbClr val="113CC3"/>
                </a:solidFill>
                <a:latin typeface="Aptos" panose="020B0004020202020204" pitchFamily="34" charset="0"/>
                <a:ea typeface="Raleway Black"/>
                <a:cs typeface="Raleway Black"/>
                <a:sym typeface="Raleway Black"/>
              </a:rPr>
              <a:t>l</a:t>
            </a:r>
            <a:r>
              <a:rPr lang="en-GB" sz="2800" b="1" i="0" u="none" strike="noStrike" cap="none" dirty="0">
                <a:solidFill>
                  <a:schemeClr val="accent1"/>
                </a:solidFill>
                <a:latin typeface="Aptos" panose="020B0004020202020204" pitchFamily="34" charset="0"/>
                <a:ea typeface="Raleway Black"/>
                <a:cs typeface="Raleway Black"/>
                <a:sym typeface="Raleway Black"/>
              </a:rPr>
              <a:t>e</a:t>
            </a:r>
            <a:endParaRPr sz="2800" b="1" i="0" u="none" strike="noStrike" cap="none" dirty="0">
              <a:solidFill>
                <a:schemeClr val="accent1"/>
              </a:solidFill>
              <a:latin typeface="Aptos" panose="020B0004020202020204" pitchFamily="34" charset="0"/>
              <a:ea typeface="Raleway"/>
              <a:cs typeface="Raleway"/>
              <a:sym typeface="Raleway"/>
            </a:endParaRPr>
          </a:p>
        </p:txBody>
      </p:sp>
      <p:pic>
        <p:nvPicPr>
          <p:cNvPr id="177" name="Google Shape;177;p7">
            <a:extLst>
              <a:ext uri="{C183D7F6-B498-43B3-948B-1728B52AA6E4}">
                <adec:decorative xmlns:adec="http://schemas.microsoft.com/office/drawing/2017/decorative" val="1"/>
              </a:ext>
            </a:extLst>
          </p:cNvPr>
          <p:cNvPicPr preferRelativeResize="0"/>
          <p:nvPr/>
        </p:nvPicPr>
        <p:blipFill rotWithShape="1">
          <a:blip r:embed="rId3">
            <a:alphaModFix/>
          </a:blip>
          <a:srcRect l="58789" t="92797"/>
          <a:stretch/>
        </p:blipFill>
        <p:spPr>
          <a:xfrm>
            <a:off x="515226" y="3747025"/>
            <a:ext cx="1547426" cy="270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1000"/>
                                        <p:tgtEl>
                                          <p:spTgt spid="1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fade">
                                      <p:cBhvr>
                                        <p:cTn id="20"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11111"/>
              <a:buNone/>
            </a:pPr>
            <a:r>
              <a:rPr lang="en-GB" b="1" dirty="0"/>
              <a:t>How should we talk about being autistic?</a:t>
            </a:r>
            <a:endParaRPr b="1" dirty="0"/>
          </a:p>
        </p:txBody>
      </p:sp>
      <p:sp>
        <p:nvSpPr>
          <p:cNvPr id="197" name="Google Shape;197;p9"/>
          <p:cNvSpPr txBox="1">
            <a:spLocks noGrp="1"/>
          </p:cNvSpPr>
          <p:nvPr>
            <p:ph type="body" idx="4294967295"/>
          </p:nvPr>
        </p:nvSpPr>
        <p:spPr>
          <a:xfrm>
            <a:off x="311700" y="1318499"/>
            <a:ext cx="3963000" cy="1253251"/>
          </a:xfrm>
          <a:prstGeom prst="rect">
            <a:avLst/>
          </a:prstGeom>
          <a:noFill/>
          <a:ln>
            <a:noFill/>
          </a:ln>
        </p:spPr>
        <p:txBody>
          <a:bodyPr spcFirstLastPara="1" wrap="square" lIns="91425" tIns="91425" rIns="91425" bIns="91425" anchor="t" anchorCtr="0">
            <a:normAutofit/>
          </a:bodyPr>
          <a:lstStyle/>
          <a:p>
            <a:pPr marL="542925" lvl="0" indent="-412750" algn="l" rtl="0">
              <a:lnSpc>
                <a:spcPct val="115000"/>
              </a:lnSpc>
              <a:spcBef>
                <a:spcPts val="1000"/>
              </a:spcBef>
              <a:spcAft>
                <a:spcPts val="0"/>
              </a:spcAft>
              <a:buClr>
                <a:schemeClr val="tx1">
                  <a:lumMod val="75000"/>
                </a:schemeClr>
              </a:buClr>
              <a:buSzPts val="1550"/>
              <a:buChar char="★"/>
            </a:pPr>
            <a:r>
              <a:rPr lang="en-GB" sz="1550" b="1" i="1" dirty="0">
                <a:latin typeface="Aptos" panose="020B0004020202020204" pitchFamily="34" charset="0"/>
              </a:rPr>
              <a:t>Identity</a:t>
            </a:r>
            <a:r>
              <a:rPr lang="en-GB" sz="1550" b="1" dirty="0">
                <a:latin typeface="Aptos" panose="020B0004020202020204" pitchFamily="34" charset="0"/>
              </a:rPr>
              <a:t> first </a:t>
            </a:r>
            <a:r>
              <a:rPr lang="en-GB" sz="1550" dirty="0">
                <a:latin typeface="Aptos" panose="020B0004020202020204" pitchFamily="34" charset="0"/>
              </a:rPr>
              <a:t>(“autistic person”)</a:t>
            </a:r>
            <a:endParaRPr sz="1550" dirty="0">
              <a:latin typeface="Aptos" panose="020B0004020202020204" pitchFamily="34" charset="0"/>
            </a:endParaRPr>
          </a:p>
          <a:p>
            <a:pPr marL="457200" lvl="0" indent="-327025" algn="l" rtl="0">
              <a:lnSpc>
                <a:spcPct val="115000"/>
              </a:lnSpc>
              <a:spcBef>
                <a:spcPts val="1000"/>
              </a:spcBef>
              <a:spcAft>
                <a:spcPts val="1000"/>
              </a:spcAft>
              <a:buClr>
                <a:schemeClr val="tx1">
                  <a:lumMod val="75000"/>
                </a:schemeClr>
              </a:buClr>
              <a:buSzPts val="1550"/>
              <a:buChar char="★"/>
            </a:pPr>
            <a:r>
              <a:rPr lang="en-GB" sz="1550" b="1" i="1" dirty="0">
                <a:latin typeface="Aptos" panose="020B0004020202020204" pitchFamily="34" charset="0"/>
              </a:rPr>
              <a:t>Person</a:t>
            </a:r>
            <a:r>
              <a:rPr lang="en-GB" sz="1550" b="1" dirty="0">
                <a:latin typeface="Aptos" panose="020B0004020202020204" pitchFamily="34" charset="0"/>
              </a:rPr>
              <a:t> first</a:t>
            </a:r>
            <a:r>
              <a:rPr lang="en-GB" sz="1550" dirty="0">
                <a:latin typeface="Aptos" panose="020B0004020202020204" pitchFamily="34" charset="0"/>
              </a:rPr>
              <a:t> (“person with autism”)</a:t>
            </a:r>
            <a:endParaRPr dirty="0">
              <a:latin typeface="Aptos" panose="020B0004020202020204" pitchFamily="34" charset="0"/>
            </a:endParaRPr>
          </a:p>
        </p:txBody>
      </p:sp>
      <p:sp>
        <p:nvSpPr>
          <p:cNvPr id="200" name="Google Shape;200;p9">
            <a:extLst>
              <a:ext uri="{C183D7F6-B498-43B3-948B-1728B52AA6E4}">
                <adec:decorative xmlns:adec="http://schemas.microsoft.com/office/drawing/2017/decorative" val="1"/>
              </a:ext>
            </a:extLst>
          </p:cNvPr>
          <p:cNvSpPr/>
          <p:nvPr/>
        </p:nvSpPr>
        <p:spPr>
          <a:xfrm>
            <a:off x="812175" y="1467150"/>
            <a:ext cx="2969250" cy="432900"/>
          </a:xfrm>
          <a:prstGeom prst="roundRect">
            <a:avLst>
              <a:gd name="adj" fmla="val 16667"/>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9"/>
          <p:cNvSpPr txBox="1">
            <a:spLocks noGrp="1"/>
          </p:cNvSpPr>
          <p:nvPr>
            <p:ph type="body" idx="4294967295"/>
          </p:nvPr>
        </p:nvSpPr>
        <p:spPr>
          <a:xfrm>
            <a:off x="311700" y="2367300"/>
            <a:ext cx="4144800" cy="2201700"/>
          </a:xfrm>
          <a:prstGeom prst="rect">
            <a:avLst/>
          </a:prstGeom>
          <a:noFill/>
          <a:ln>
            <a:noFill/>
          </a:ln>
        </p:spPr>
        <p:txBody>
          <a:bodyPr spcFirstLastPara="1" wrap="square" lIns="91425" tIns="91425" rIns="91425" bIns="91425" anchor="t" anchorCtr="0">
            <a:noAutofit/>
          </a:bodyPr>
          <a:lstStyle/>
          <a:p>
            <a:pPr marL="457200" lvl="0" indent="-330200" algn="l" rtl="0">
              <a:lnSpc>
                <a:spcPct val="110000"/>
              </a:lnSpc>
              <a:spcBef>
                <a:spcPts val="1000"/>
              </a:spcBef>
              <a:spcAft>
                <a:spcPts val="0"/>
              </a:spcAft>
              <a:buClr>
                <a:schemeClr val="tx1">
                  <a:lumMod val="75000"/>
                </a:schemeClr>
              </a:buClr>
              <a:buSzPts val="1600"/>
              <a:buChar char="★"/>
            </a:pPr>
            <a:r>
              <a:rPr lang="en-GB" sz="1600" dirty="0">
                <a:latin typeface="Aptos" panose="020B0004020202020204" pitchFamily="34" charset="0"/>
              </a:rPr>
              <a:t>Autism is often part of our identity</a:t>
            </a:r>
            <a:endParaRPr sz="1600" dirty="0">
              <a:latin typeface="Aptos" panose="020B0004020202020204" pitchFamily="34" charset="0"/>
            </a:endParaRPr>
          </a:p>
          <a:p>
            <a:pPr marL="457200" lvl="0" indent="-330200" algn="l" rtl="0">
              <a:lnSpc>
                <a:spcPct val="110000"/>
              </a:lnSpc>
              <a:spcBef>
                <a:spcPts val="1000"/>
              </a:spcBef>
              <a:spcAft>
                <a:spcPts val="0"/>
              </a:spcAft>
              <a:buClr>
                <a:schemeClr val="tx1">
                  <a:lumMod val="75000"/>
                </a:schemeClr>
              </a:buClr>
              <a:buSzPts val="1600"/>
              <a:buChar char="★"/>
            </a:pPr>
            <a:r>
              <a:rPr lang="en-GB" sz="1600" dirty="0">
                <a:latin typeface="Aptos" panose="020B0004020202020204" pitchFamily="34" charset="0"/>
              </a:rPr>
              <a:t>Ultimately, it’s up to the individual</a:t>
            </a:r>
            <a:endParaRPr sz="1600" dirty="0">
              <a:latin typeface="Aptos" panose="020B0004020202020204" pitchFamily="34" charset="0"/>
            </a:endParaRPr>
          </a:p>
          <a:p>
            <a:pPr marL="457200" lvl="0" indent="-330200" algn="l" rtl="0">
              <a:lnSpc>
                <a:spcPct val="110000"/>
              </a:lnSpc>
              <a:spcBef>
                <a:spcPts val="1000"/>
              </a:spcBef>
              <a:spcAft>
                <a:spcPts val="0"/>
              </a:spcAft>
              <a:buClr>
                <a:schemeClr val="tx1">
                  <a:lumMod val="75000"/>
                </a:schemeClr>
              </a:buClr>
              <a:buSzPts val="1600"/>
              <a:buFont typeface="Raleway"/>
              <a:buChar char="★"/>
            </a:pPr>
            <a:r>
              <a:rPr lang="en-GB" sz="1600" dirty="0">
                <a:solidFill>
                  <a:schemeClr val="accent1"/>
                </a:solidFill>
                <a:latin typeface="Aptos" panose="020B0004020202020204" pitchFamily="34" charset="0"/>
              </a:rPr>
              <a:t>R</a:t>
            </a:r>
            <a:r>
              <a:rPr lang="en-GB" sz="1500" dirty="0">
                <a:solidFill>
                  <a:schemeClr val="accent1"/>
                </a:solidFill>
                <a:latin typeface="Aptos" panose="020B0004020202020204" pitchFamily="34" charset="0"/>
              </a:rPr>
              <a:t>espect people’s choices about how they like to refer to themselves </a:t>
            </a:r>
            <a:endParaRPr sz="1500" dirty="0">
              <a:solidFill>
                <a:schemeClr val="accent1"/>
              </a:solidFill>
              <a:latin typeface="Aptos" panose="020B0004020202020204" pitchFamily="34" charset="0"/>
            </a:endParaRPr>
          </a:p>
          <a:p>
            <a:pPr marL="457200" lvl="0" indent="-330200" algn="l" rtl="0">
              <a:lnSpc>
                <a:spcPct val="110000"/>
              </a:lnSpc>
              <a:spcBef>
                <a:spcPts val="1000"/>
              </a:spcBef>
              <a:spcAft>
                <a:spcPts val="1000"/>
              </a:spcAft>
              <a:buClr>
                <a:schemeClr val="tx1">
                  <a:lumMod val="75000"/>
                </a:schemeClr>
              </a:buClr>
              <a:buSzPts val="1600"/>
              <a:buFont typeface="Raleway"/>
              <a:buChar char="★"/>
            </a:pPr>
            <a:r>
              <a:rPr lang="en-GB" sz="1600" b="1" dirty="0">
                <a:latin typeface="Aptos" panose="020B0004020202020204" pitchFamily="34" charset="0"/>
                <a:ea typeface="Raleway"/>
                <a:cs typeface="Raleway"/>
                <a:sym typeface="Raleway"/>
              </a:rPr>
              <a:t>If in doubt, ask!</a:t>
            </a:r>
            <a:endParaRPr sz="1500" dirty="0">
              <a:solidFill>
                <a:schemeClr val="accent1"/>
              </a:solidFill>
              <a:latin typeface="Aptos" panose="020B0004020202020204" pitchFamily="34" charset="0"/>
            </a:endParaRPr>
          </a:p>
        </p:txBody>
      </p:sp>
      <p:grpSp>
        <p:nvGrpSpPr>
          <p:cNvPr id="201" name="Google Shape;201;p9" descr="Four stick figures in an image titled, 'neurology is not an accessory'. The first stick figure is labelled 'autistic person', and their head is rainbow coloured. The second stick figure is labelled 'person with autism', and is carrying a rainbow coloured bag. The third stick figure is labelled 'on the spectrum', and is standing on a rainbow coloured smudge. The fourth stick figure is labelled 'suffers from autism', and has a rainbow  coloured knife stuck in their head, with blood trickling out of the wound."/>
          <p:cNvGrpSpPr/>
          <p:nvPr/>
        </p:nvGrpSpPr>
        <p:grpSpPr>
          <a:xfrm>
            <a:off x="4634228" y="1890525"/>
            <a:ext cx="3917643" cy="1940626"/>
            <a:chOff x="4930450" y="2266950"/>
            <a:chExt cx="3786162" cy="2121675"/>
          </a:xfrm>
        </p:grpSpPr>
        <p:pic>
          <p:nvPicPr>
            <p:cNvPr id="202" name="Google Shape;202;p9"/>
            <p:cNvPicPr preferRelativeResize="0"/>
            <p:nvPr/>
          </p:nvPicPr>
          <p:blipFill rotWithShape="1">
            <a:blip r:embed="rId3">
              <a:alphaModFix/>
            </a:blip>
            <a:srcRect l="54908" t="3195" r="22495" b="17286"/>
            <a:stretch/>
          </p:blipFill>
          <p:spPr>
            <a:xfrm>
              <a:off x="6070600" y="2266950"/>
              <a:ext cx="822324" cy="1698475"/>
            </a:xfrm>
            <a:prstGeom prst="rect">
              <a:avLst/>
            </a:prstGeom>
            <a:noFill/>
            <a:ln>
              <a:noFill/>
            </a:ln>
          </p:spPr>
        </p:pic>
        <p:pic>
          <p:nvPicPr>
            <p:cNvPr id="203" name="Google Shape;203;p9"/>
            <p:cNvPicPr preferRelativeResize="0"/>
            <p:nvPr/>
          </p:nvPicPr>
          <p:blipFill rotWithShape="1">
            <a:blip r:embed="rId3">
              <a:alphaModFix/>
            </a:blip>
            <a:srcRect t="82852" b="9365"/>
            <a:stretch/>
          </p:blipFill>
          <p:spPr>
            <a:xfrm>
              <a:off x="4930450" y="4222400"/>
              <a:ext cx="3639151" cy="166225"/>
            </a:xfrm>
            <a:prstGeom prst="rect">
              <a:avLst/>
            </a:prstGeom>
            <a:noFill/>
            <a:ln>
              <a:noFill/>
            </a:ln>
          </p:spPr>
        </p:pic>
        <p:pic>
          <p:nvPicPr>
            <p:cNvPr id="204" name="Google Shape;204;p9"/>
            <p:cNvPicPr preferRelativeResize="0"/>
            <p:nvPr/>
          </p:nvPicPr>
          <p:blipFill rotWithShape="1">
            <a:blip r:embed="rId3">
              <a:alphaModFix/>
            </a:blip>
            <a:srcRect t="3195" r="74381" b="17286"/>
            <a:stretch/>
          </p:blipFill>
          <p:spPr>
            <a:xfrm>
              <a:off x="7784325" y="2294638"/>
              <a:ext cx="932287" cy="1698475"/>
            </a:xfrm>
            <a:prstGeom prst="rect">
              <a:avLst/>
            </a:prstGeom>
            <a:noFill/>
            <a:ln>
              <a:noFill/>
            </a:ln>
          </p:spPr>
        </p:pic>
        <p:pic>
          <p:nvPicPr>
            <p:cNvPr id="205" name="Google Shape;205;p9"/>
            <p:cNvPicPr preferRelativeResize="0"/>
            <p:nvPr/>
          </p:nvPicPr>
          <p:blipFill rotWithShape="1">
            <a:blip r:embed="rId3">
              <a:alphaModFix/>
            </a:blip>
            <a:srcRect l="78929" t="3195" b="17286"/>
            <a:stretch/>
          </p:blipFill>
          <p:spPr>
            <a:xfrm>
              <a:off x="5234769" y="2266950"/>
              <a:ext cx="766750" cy="1698475"/>
            </a:xfrm>
            <a:prstGeom prst="rect">
              <a:avLst/>
            </a:prstGeom>
            <a:noFill/>
            <a:ln>
              <a:noFill/>
            </a:ln>
          </p:spPr>
        </p:pic>
        <p:pic>
          <p:nvPicPr>
            <p:cNvPr id="206" name="Google Shape;206;p9"/>
            <p:cNvPicPr preferRelativeResize="0"/>
            <p:nvPr/>
          </p:nvPicPr>
          <p:blipFill rotWithShape="1">
            <a:blip r:embed="rId3">
              <a:alphaModFix/>
            </a:blip>
            <a:srcRect l="25798" t="3195" r="51604" b="17286"/>
            <a:stretch/>
          </p:blipFill>
          <p:spPr>
            <a:xfrm>
              <a:off x="6962000" y="2297650"/>
              <a:ext cx="822324" cy="16984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500"/>
                                        <p:tgtEl>
                                          <p:spTgt spid="19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7">
                                            <p:txEl>
                                              <p:pRg st="1" end="1"/>
                                            </p:txEl>
                                          </p:spTgt>
                                        </p:tgtEl>
                                        <p:attrNameLst>
                                          <p:attrName>style.visibility</p:attrName>
                                        </p:attrNameLst>
                                      </p:cBhvr>
                                      <p:to>
                                        <p:strVal val="visible"/>
                                      </p:to>
                                    </p:set>
                                    <p:animEffect transition="in" filter="fade">
                                      <p:cBhvr>
                                        <p:cTn id="10" dur="500"/>
                                        <p:tgtEl>
                                          <p:spTgt spid="19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1000"/>
                                        <p:tgtEl>
                                          <p:spTgt spid="2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11111"/>
              <a:buNone/>
            </a:pPr>
            <a:r>
              <a:rPr lang="en-GB" b="1" dirty="0"/>
              <a:t>Common autistic strengths</a:t>
            </a:r>
            <a:endParaRPr b="1" dirty="0"/>
          </a:p>
        </p:txBody>
      </p:sp>
      <p:pic>
        <p:nvPicPr>
          <p:cNvPr id="221" name="Google Shape;221;p11">
            <a:extLst>
              <a:ext uri="{C183D7F6-B498-43B3-948B-1728B52AA6E4}">
                <adec:decorative xmlns:adec="http://schemas.microsoft.com/office/drawing/2017/decorative" val="1"/>
              </a:ext>
            </a:extLst>
          </p:cNvPr>
          <p:cNvPicPr preferRelativeResize="0"/>
          <p:nvPr/>
        </p:nvPicPr>
        <p:blipFill rotWithShape="1">
          <a:blip r:embed="rId3">
            <a:alphaModFix/>
          </a:blip>
          <a:srcRect t="9901"/>
          <a:stretch/>
        </p:blipFill>
        <p:spPr>
          <a:xfrm>
            <a:off x="5336525" y="1535050"/>
            <a:ext cx="3219300" cy="2900625"/>
          </a:xfrm>
          <a:prstGeom prst="rect">
            <a:avLst/>
          </a:prstGeom>
          <a:noFill/>
          <a:ln>
            <a:noFill/>
          </a:ln>
        </p:spPr>
      </p:pic>
      <p:sp>
        <p:nvSpPr>
          <p:cNvPr id="222" name="Google Shape;222;p11"/>
          <p:cNvSpPr txBox="1">
            <a:spLocks noGrp="1"/>
          </p:cNvSpPr>
          <p:nvPr>
            <p:ph type="body" idx="4294967295"/>
          </p:nvPr>
        </p:nvSpPr>
        <p:spPr>
          <a:xfrm>
            <a:off x="311700" y="1283925"/>
            <a:ext cx="8520600" cy="3470218"/>
          </a:xfrm>
          <a:prstGeom prst="rect">
            <a:avLst/>
          </a:prstGeom>
          <a:noFill/>
          <a:ln>
            <a:noFill/>
          </a:ln>
        </p:spPr>
        <p:txBody>
          <a:bodyPr spcFirstLastPara="1" wrap="square" lIns="91425" tIns="91425" rIns="91425" bIns="91425" anchor="t" anchorCtr="0">
            <a:normAutofit fontScale="92500" lnSpcReduction="10000"/>
          </a:bodyPr>
          <a:lstStyle/>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Visual thinking, learning, and recall</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Clear and direct communication</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Attention to detail, pattern recognition</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Intense focus and tenacity</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Excellent long-term recall</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Honesty, loyalty, and integrity</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Methodical, analytical approach</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Strong respect for truth, facts, and rules</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Creative thinking, innovative solutions</a:t>
            </a:r>
            <a:endParaRPr sz="1600" dirty="0">
              <a:solidFill>
                <a:schemeClr val="accent1"/>
              </a:solidFill>
              <a:latin typeface="Aptos" panose="020B0004020202020204" pitchFamily="34" charset="0"/>
            </a:endParaRPr>
          </a:p>
          <a:p>
            <a:pPr marL="457200" lvl="0" indent="-322580" algn="l" rtl="0">
              <a:lnSpc>
                <a:spcPct val="150000"/>
              </a:lnSpc>
              <a:spcBef>
                <a:spcPts val="0"/>
              </a:spcBef>
              <a:spcAft>
                <a:spcPts val="0"/>
              </a:spcAft>
              <a:buClr>
                <a:schemeClr val="tx1">
                  <a:lumMod val="50000"/>
                </a:schemeClr>
              </a:buClr>
              <a:buSzPct val="100000"/>
              <a:buChar char="★"/>
            </a:pPr>
            <a:r>
              <a:rPr lang="en-GB" sz="1600" dirty="0">
                <a:solidFill>
                  <a:schemeClr val="accent1"/>
                </a:solidFill>
                <a:latin typeface="Aptos" panose="020B0004020202020204" pitchFamily="34" charset="0"/>
              </a:rPr>
              <a:t>Accepting of difference, questioning norms</a:t>
            </a:r>
            <a:endParaRPr sz="1600" dirty="0">
              <a:solidFill>
                <a:schemeClr val="accent1"/>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11111"/>
              <a:buNone/>
            </a:pPr>
            <a:r>
              <a:rPr lang="en-GB" b="1" dirty="0"/>
              <a:t>Common autistic challenges</a:t>
            </a:r>
            <a:endParaRPr b="1" dirty="0"/>
          </a:p>
        </p:txBody>
      </p:sp>
      <p:pic>
        <p:nvPicPr>
          <p:cNvPr id="228" name="Google Shape;228;p12">
            <a:extLst>
              <a:ext uri="{C183D7F6-B498-43B3-948B-1728B52AA6E4}">
                <adec:decorative xmlns:adec="http://schemas.microsoft.com/office/drawing/2017/decorative" val="1"/>
              </a:ext>
            </a:extLst>
          </p:cNvPr>
          <p:cNvPicPr preferRelativeResize="0"/>
          <p:nvPr/>
        </p:nvPicPr>
        <p:blipFill rotWithShape="1">
          <a:blip r:embed="rId3">
            <a:alphaModFix/>
          </a:blip>
          <a:srcRect t="13726"/>
          <a:stretch/>
        </p:blipFill>
        <p:spPr>
          <a:xfrm>
            <a:off x="624725" y="2031107"/>
            <a:ext cx="2304771" cy="1988443"/>
          </a:xfrm>
          <a:prstGeom prst="rect">
            <a:avLst/>
          </a:prstGeom>
          <a:noFill/>
          <a:ln>
            <a:noFill/>
          </a:ln>
        </p:spPr>
      </p:pic>
      <p:sp>
        <p:nvSpPr>
          <p:cNvPr id="229" name="Google Shape;229;p12"/>
          <p:cNvSpPr txBox="1">
            <a:spLocks noGrp="1"/>
          </p:cNvSpPr>
          <p:nvPr>
            <p:ph type="body" idx="4294967295"/>
          </p:nvPr>
        </p:nvSpPr>
        <p:spPr>
          <a:xfrm>
            <a:off x="3276600" y="1338299"/>
            <a:ext cx="5372100" cy="34158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dirty="0">
                <a:latin typeface="Aptos" panose="020B0004020202020204" pitchFamily="34" charset="0"/>
              </a:rPr>
              <a:t>Autistic people may struggle with:</a:t>
            </a:r>
            <a:endParaRPr dirty="0">
              <a:latin typeface="Aptos" panose="020B0004020202020204" pitchFamily="34" charset="0"/>
            </a:endParaRPr>
          </a:p>
          <a:p>
            <a:pPr marL="457200" lvl="0" indent="-325755" algn="l" rtl="0">
              <a:lnSpc>
                <a:spcPct val="100000"/>
              </a:lnSpc>
              <a:spcBef>
                <a:spcPts val="1500"/>
              </a:spcBef>
              <a:spcAft>
                <a:spcPts val="0"/>
              </a:spcAft>
              <a:buClr>
                <a:schemeClr val="tx1">
                  <a:lumMod val="50000"/>
                </a:schemeClr>
              </a:buClr>
              <a:buSzPts val="1530"/>
              <a:buChar char="★"/>
            </a:pPr>
            <a:r>
              <a:rPr lang="en-GB" sz="1700" dirty="0">
                <a:latin typeface="Aptos" panose="020B0004020202020204" pitchFamily="34" charset="0"/>
              </a:rPr>
              <a:t>Ambiguity (e.g. vague instructions)</a:t>
            </a:r>
            <a:endParaRPr sz="1700" dirty="0">
              <a:latin typeface="Aptos" panose="020B0004020202020204" pitchFamily="34" charset="0"/>
            </a:endParaRPr>
          </a:p>
          <a:p>
            <a:pPr marL="457200" lvl="0" indent="-325755" algn="l" rtl="0">
              <a:lnSpc>
                <a:spcPct val="100000"/>
              </a:lnSpc>
              <a:spcBef>
                <a:spcPts val="1500"/>
              </a:spcBef>
              <a:spcAft>
                <a:spcPts val="0"/>
              </a:spcAft>
              <a:buClr>
                <a:schemeClr val="tx1">
                  <a:lumMod val="50000"/>
                </a:schemeClr>
              </a:buClr>
              <a:buSzPts val="1530"/>
              <a:buChar char="★"/>
            </a:pPr>
            <a:r>
              <a:rPr lang="en-GB" sz="1700" dirty="0">
                <a:latin typeface="Aptos" panose="020B0004020202020204" pitchFamily="34" charset="0"/>
              </a:rPr>
              <a:t>Verbally conveying complicated information </a:t>
            </a:r>
            <a:endParaRPr sz="1700" dirty="0">
              <a:latin typeface="Aptos" panose="020B0004020202020204" pitchFamily="34" charset="0"/>
            </a:endParaRPr>
          </a:p>
          <a:p>
            <a:pPr marL="457200" lvl="0" indent="-325755" algn="l" rtl="0">
              <a:lnSpc>
                <a:spcPct val="100000"/>
              </a:lnSpc>
              <a:spcBef>
                <a:spcPts val="1500"/>
              </a:spcBef>
              <a:spcAft>
                <a:spcPts val="0"/>
              </a:spcAft>
              <a:buClr>
                <a:schemeClr val="tx1">
                  <a:lumMod val="50000"/>
                </a:schemeClr>
              </a:buClr>
              <a:buSzPts val="1530"/>
              <a:buChar char="★"/>
            </a:pPr>
            <a:r>
              <a:rPr lang="en-GB" sz="1700" dirty="0">
                <a:latin typeface="Aptos" panose="020B0004020202020204" pitchFamily="34" charset="0"/>
              </a:rPr>
              <a:t>Navigating and prioritising complex tasks</a:t>
            </a:r>
            <a:endParaRPr sz="1700" dirty="0">
              <a:latin typeface="Aptos" panose="020B0004020202020204" pitchFamily="34" charset="0"/>
            </a:endParaRPr>
          </a:p>
          <a:p>
            <a:pPr marL="457200" lvl="0" indent="-325755" algn="l" rtl="0">
              <a:lnSpc>
                <a:spcPct val="100000"/>
              </a:lnSpc>
              <a:spcBef>
                <a:spcPts val="1500"/>
              </a:spcBef>
              <a:spcAft>
                <a:spcPts val="0"/>
              </a:spcAft>
              <a:buClr>
                <a:schemeClr val="tx1">
                  <a:lumMod val="50000"/>
                </a:schemeClr>
              </a:buClr>
              <a:buSzPts val="1530"/>
              <a:buChar char="★"/>
            </a:pPr>
            <a:r>
              <a:rPr lang="en-GB" sz="1700" dirty="0">
                <a:latin typeface="Aptos" panose="020B0004020202020204" pitchFamily="34" charset="0"/>
              </a:rPr>
              <a:t>Working in busy, loud or sensory overwhelming environments</a:t>
            </a:r>
            <a:endParaRPr sz="1700" dirty="0">
              <a:latin typeface="Aptos" panose="020B0004020202020204" pitchFamily="34" charset="0"/>
            </a:endParaRPr>
          </a:p>
          <a:p>
            <a:pPr marL="457200" lvl="0" indent="-325755" algn="l" rtl="0">
              <a:lnSpc>
                <a:spcPct val="100000"/>
              </a:lnSpc>
              <a:spcBef>
                <a:spcPts val="1500"/>
              </a:spcBef>
              <a:spcAft>
                <a:spcPts val="1500"/>
              </a:spcAft>
              <a:buClr>
                <a:schemeClr val="tx1">
                  <a:lumMod val="50000"/>
                </a:schemeClr>
              </a:buClr>
              <a:buSzPts val="1530"/>
              <a:buChar char="★"/>
            </a:pPr>
            <a:r>
              <a:rPr lang="en-GB" sz="1700" dirty="0">
                <a:latin typeface="Aptos" panose="020B0004020202020204" pitchFamily="34" charset="0"/>
              </a:rPr>
              <a:t>Finding the average workday more tiring than colleagues</a:t>
            </a:r>
            <a:endParaRPr sz="1700" dirty="0">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ctrTitle"/>
          </p:nvPr>
        </p:nvSpPr>
        <p:spPr>
          <a:xfrm>
            <a:off x="311700" y="2443938"/>
            <a:ext cx="8520600" cy="1323600"/>
          </a:xfrm>
          <a:prstGeom prst="rect">
            <a:avLst/>
          </a:prstGeom>
          <a:noFill/>
          <a:ln>
            <a:noFill/>
          </a:ln>
        </p:spPr>
        <p:txBody>
          <a:bodyPr spcFirstLastPara="1" wrap="square" lIns="91425" tIns="91425" rIns="91425" bIns="91425" anchor="ctr" anchorCtr="0">
            <a:normAutofit/>
          </a:bodyPr>
          <a:lstStyle/>
          <a:p>
            <a:pPr marL="0" lvl="0" indent="0" algn="ctr" rtl="0">
              <a:lnSpc>
                <a:spcPct val="80000"/>
              </a:lnSpc>
              <a:spcBef>
                <a:spcPts val="0"/>
              </a:spcBef>
              <a:spcAft>
                <a:spcPts val="0"/>
              </a:spcAft>
              <a:buSzPts val="8000"/>
              <a:buNone/>
            </a:pPr>
            <a:r>
              <a:rPr lang="en-GB"/>
              <a:t>Autism at work</a:t>
            </a:r>
            <a:endParaRPr lang="en-GB" dirty="0"/>
          </a:p>
        </p:txBody>
      </p:sp>
      <p:sp>
        <p:nvSpPr>
          <p:cNvPr id="235" name="Google Shape;235;p13"/>
          <p:cNvSpPr txBox="1">
            <a:spLocks noGrp="1"/>
          </p:cNvSpPr>
          <p:nvPr>
            <p:ph type="subTitle" idx="1"/>
          </p:nvPr>
        </p:nvSpPr>
        <p:spPr>
          <a:xfrm>
            <a:off x="525450" y="3890400"/>
            <a:ext cx="8093100" cy="10794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100"/>
              <a:buNone/>
            </a:pPr>
            <a:r>
              <a:rPr lang="en-GB">
                <a:solidFill>
                  <a:schemeClr val="lt1"/>
                </a:solidFill>
              </a:rPr>
              <a:t>Our experiences in the workplace</a:t>
            </a:r>
            <a:endParaRPr lang="en-GB" sz="1648" b="0">
              <a:solidFill>
                <a:schemeClr val="lt1"/>
              </a:solidFill>
            </a:endParaRPr>
          </a:p>
        </p:txBody>
      </p:sp>
      <p:pic>
        <p:nvPicPr>
          <p:cNvPr id="236" name="Google Shape;236;p13">
            <a:extLst>
              <a:ext uri="{C183D7F6-B498-43B3-948B-1728B52AA6E4}">
                <adec:decorative xmlns:adec="http://schemas.microsoft.com/office/drawing/2017/decorative" val="1"/>
              </a:ext>
            </a:extLst>
          </p:cNvPr>
          <p:cNvPicPr preferRelativeResize="0"/>
          <p:nvPr/>
        </p:nvPicPr>
        <p:blipFill rotWithShape="1">
          <a:blip r:embed="rId3">
            <a:alphaModFix/>
          </a:blip>
          <a:srcRect l="10979" t="21482" r="12403" b="42530"/>
          <a:stretch/>
        </p:blipFill>
        <p:spPr>
          <a:xfrm>
            <a:off x="3479525" y="1182500"/>
            <a:ext cx="2184925" cy="10262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59C1B5"/>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F1665AA74CB4EBD9B73B9CAB81566" ma:contentTypeVersion="20" ma:contentTypeDescription="Create a new document." ma:contentTypeScope="" ma:versionID="1794a2379609fad421e3a69479e39bc3">
  <xsd:schema xmlns:xsd="http://www.w3.org/2001/XMLSchema" xmlns:xs="http://www.w3.org/2001/XMLSchema" xmlns:p="http://schemas.microsoft.com/office/2006/metadata/properties" xmlns:ns1="http://schemas.microsoft.com/sharepoint/v3" xmlns:ns3="4658bd6f-a019-480d-a5b1-8a1c075a2b64" xmlns:ns4="22a11c5e-3a43-4cef-8abb-a8a5faff1375" targetNamespace="http://schemas.microsoft.com/office/2006/metadata/properties" ma:root="true" ma:fieldsID="e8a7ea4191e0fcc122f5d8fbb65fd6de" ns1:_="" ns3:_="" ns4:_="">
    <xsd:import namespace="http://schemas.microsoft.com/sharepoint/v3"/>
    <xsd:import namespace="4658bd6f-a019-480d-a5b1-8a1c075a2b64"/>
    <xsd:import namespace="22a11c5e-3a43-4cef-8abb-a8a5faff137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ObjectDetectorVersions" minOccurs="0"/>
                <xsd:element ref="ns3:MediaServiceSystemTags" minOccurs="0"/>
                <xsd:element ref="ns3:MediaServiceLocatio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8bd6f-a019-480d-a5b1-8a1c075a2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a11c5e-3a43-4cef-8abb-a8a5faff13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658bd6f-a019-480d-a5b1-8a1c075a2b6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4098FF9-43B4-48EC-9544-D78C37E4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58bd6f-a019-480d-a5b1-8a1c075a2b64"/>
    <ds:schemaRef ds:uri="22a11c5e-3a43-4cef-8abb-a8a5faff1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9C70AE-21AA-4C7E-80FB-BF6645267E08}">
  <ds:schemaRefs>
    <ds:schemaRef ds:uri="http://schemas.microsoft.com/sharepoint/v3/contenttype/forms"/>
  </ds:schemaRefs>
</ds:datastoreItem>
</file>

<file path=customXml/itemProps3.xml><?xml version="1.0" encoding="utf-8"?>
<ds:datastoreItem xmlns:ds="http://schemas.openxmlformats.org/officeDocument/2006/customXml" ds:itemID="{8689EF2E-82D9-4682-A72B-411816D9DD6A}">
  <ds:schemaRefs>
    <ds:schemaRef ds:uri="22a11c5e-3a43-4cef-8abb-a8a5faff1375"/>
    <ds:schemaRef ds:uri="http://schemas.microsoft.com/office/2006/documentManagement/types"/>
    <ds:schemaRef ds:uri="http://www.w3.org/XML/1998/namespace"/>
    <ds:schemaRef ds:uri="http://schemas.microsoft.com/office/2006/metadata/properties"/>
    <ds:schemaRef ds:uri="http://schemas.microsoft.com/sharepoint/v3"/>
    <ds:schemaRef ds:uri="http://purl.org/dc/elements/1.1/"/>
    <ds:schemaRef ds:uri="http://purl.org/dc/dcmitype/"/>
    <ds:schemaRef ds:uri="http://schemas.openxmlformats.org/package/2006/metadata/core-properties"/>
    <ds:schemaRef ds:uri="http://schemas.microsoft.com/office/infopath/2007/PartnerControls"/>
    <ds:schemaRef ds:uri="4658bd6f-a019-480d-a5b1-8a1c075a2b64"/>
    <ds:schemaRef ds:uri="http://purl.org/dc/terms/"/>
  </ds:schemaRefs>
</ds:datastoreItem>
</file>

<file path=docMetadata/LabelInfo.xml><?xml version="1.0" encoding="utf-8"?>
<clbl:labelList xmlns:clbl="http://schemas.microsoft.com/office/2020/mipLabelMetadata">
  <clbl:label id="{96f1f6e9-1057-4117-ac28-80cdfe86f8c3}" enabled="0" method="" siteId="{96f1f6e9-1057-4117-ac28-80cdfe86f8c3}" removed="1"/>
</clbl:labelList>
</file>

<file path=docProps/app.xml><?xml version="1.0" encoding="utf-8"?>
<Properties xmlns="http://schemas.openxmlformats.org/officeDocument/2006/extended-properties" xmlns:vt="http://schemas.openxmlformats.org/officeDocument/2006/docPropsVTypes">
  <TotalTime>381</TotalTime>
  <Words>3114</Words>
  <Application>Microsoft Office PowerPoint</Application>
  <PresentationFormat>On-screen Show (16:9)</PresentationFormat>
  <Paragraphs>328</Paragraphs>
  <Slides>24</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Raleway</vt:lpstr>
      <vt:lpstr>Source Code Pro</vt:lpstr>
      <vt:lpstr>Aptos</vt:lpstr>
      <vt:lpstr>Arial</vt:lpstr>
      <vt:lpstr>Courier New</vt:lpstr>
      <vt:lpstr>Raleway SemiBold</vt:lpstr>
      <vt:lpstr>Raleway Medium</vt:lpstr>
      <vt:lpstr>inherit</vt:lpstr>
      <vt:lpstr>Amatic SC</vt:lpstr>
      <vt:lpstr>Verdana</vt:lpstr>
      <vt:lpstr>Raleway ExtraBold</vt:lpstr>
      <vt:lpstr>Wingdings</vt:lpstr>
      <vt:lpstr>Comfortaa</vt:lpstr>
      <vt:lpstr>Beach Day</vt:lpstr>
      <vt:lpstr>Autistic    wellbeing at work </vt:lpstr>
      <vt:lpstr>Introductions</vt:lpstr>
      <vt:lpstr>What is autism? (title slide)</vt:lpstr>
      <vt:lpstr>What is autism?</vt:lpstr>
      <vt:lpstr>What is the autism spectrum?</vt:lpstr>
      <vt:lpstr>How should we talk about being autistic?</vt:lpstr>
      <vt:lpstr>Common autistic strengths</vt:lpstr>
      <vt:lpstr>Common autistic challenges</vt:lpstr>
      <vt:lpstr>Autism at work</vt:lpstr>
      <vt:lpstr>Autistic employment rates</vt:lpstr>
      <vt:lpstr>What is it like to be autistic at work?</vt:lpstr>
      <vt:lpstr>Autistic Differences</vt:lpstr>
      <vt:lpstr>How do these differences affect wellbeing at work?</vt:lpstr>
      <vt:lpstr>Sensory</vt:lpstr>
      <vt:lpstr>Communication </vt:lpstr>
      <vt:lpstr>Cognitive </vt:lpstr>
      <vt:lpstr>Social </vt:lpstr>
      <vt:lpstr> Other Wellbeing Strategies </vt:lpstr>
      <vt:lpstr>Stakeholders of me </vt:lpstr>
      <vt:lpstr>Manual of me</vt:lpstr>
      <vt:lpstr>Disclosing autism at work</vt:lpstr>
      <vt:lpstr>Workplace Passport</vt:lpstr>
      <vt:lpstr>How can I support my colleagues? </vt:lpstr>
      <vt:lpstr>CGAN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Supporting Autistic Colleagues!</dc:title>
  <dc:creator>Goddard-Jones, Anna - HMT</dc:creator>
  <cp:lastModifiedBy>Ni Mhaonaigh Jesse DWP LOCAL AUTHORITY PARTNERSHIP, ENGAGEMENT AND DELIVERY</cp:lastModifiedBy>
  <cp:revision>315</cp:revision>
  <dcterms:modified xsi:type="dcterms:W3CDTF">2024-10-08T11:47:07Z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0x010100393F1665AA74CB4EBD9B73B9CAB81566</vt:lpwstr>
  </property>
</Properties>
</file>