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70" r:id="rId3"/>
    <p:sldId id="257" r:id="rId4"/>
    <p:sldId id="277" r:id="rId5"/>
    <p:sldId id="281" r:id="rId6"/>
    <p:sldId id="259" r:id="rId7"/>
    <p:sldId id="258" r:id="rId8"/>
    <p:sldId id="292" r:id="rId9"/>
    <p:sldId id="293" r:id="rId10"/>
    <p:sldId id="269" r:id="rId11"/>
    <p:sldId id="286" r:id="rId12"/>
    <p:sldId id="288" r:id="rId13"/>
    <p:sldId id="282" r:id="rId14"/>
    <p:sldId id="260" r:id="rId15"/>
    <p:sldId id="261" r:id="rId16"/>
    <p:sldId id="283" r:id="rId17"/>
    <p:sldId id="284" r:id="rId18"/>
    <p:sldId id="271" r:id="rId19"/>
    <p:sldId id="273" r:id="rId20"/>
    <p:sldId id="274" r:id="rId21"/>
    <p:sldId id="287" r:id="rId22"/>
    <p:sldId id="275" r:id="rId23"/>
    <p:sldId id="276" r:id="rId24"/>
    <p:sldId id="289" r:id="rId25"/>
    <p:sldId id="290" r:id="rId26"/>
    <p:sldId id="291" r:id="rId27"/>
    <p:sldId id="285" r:id="rId28"/>
    <p:sldId id="265" r:id="rId29"/>
  </p:sldIdLst>
  <p:sldSz cx="9144000" cy="6858000" type="screen4x3"/>
  <p:notesSz cx="6800850" cy="993298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showAnimation="0"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5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snapToObjects="1">
      <p:cViewPr varScale="1">
        <p:scale>
          <a:sx n="118" d="100"/>
          <a:sy n="118" d="100"/>
        </p:scale>
        <p:origin x="14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Amir" userId="9a457083-b5b2-4dd8-bbd5-f56205f07010" providerId="ADAL" clId="{801EF7F4-9055-44D3-B05F-3E835E8B1754}"/>
    <pc:docChg chg="custSel modSld sldOrd">
      <pc:chgData name="Mohammed Amir" userId="9a457083-b5b2-4dd8-bbd5-f56205f07010" providerId="ADAL" clId="{801EF7F4-9055-44D3-B05F-3E835E8B1754}" dt="2024-10-08T13:37:13.637" v="69" actId="20577"/>
      <pc:docMkLst>
        <pc:docMk/>
      </pc:docMkLst>
      <pc:sldChg chg="ord">
        <pc:chgData name="Mohammed Amir" userId="9a457083-b5b2-4dd8-bbd5-f56205f07010" providerId="ADAL" clId="{801EF7F4-9055-44D3-B05F-3E835E8B1754}" dt="2024-10-08T13:35:19.917" v="64"/>
        <pc:sldMkLst>
          <pc:docMk/>
          <pc:sldMk cId="0" sldId="259"/>
        </pc:sldMkLst>
      </pc:sldChg>
      <pc:sldChg chg="modSp mod">
        <pc:chgData name="Mohammed Amir" userId="9a457083-b5b2-4dd8-bbd5-f56205f07010" providerId="ADAL" clId="{801EF7F4-9055-44D3-B05F-3E835E8B1754}" dt="2024-10-08T13:37:13.637" v="69" actId="20577"/>
        <pc:sldMkLst>
          <pc:docMk/>
          <pc:sldMk cId="854441217" sldId="275"/>
        </pc:sldMkLst>
        <pc:spChg chg="mod">
          <ac:chgData name="Mohammed Amir" userId="9a457083-b5b2-4dd8-bbd5-f56205f07010" providerId="ADAL" clId="{801EF7F4-9055-44D3-B05F-3E835E8B1754}" dt="2024-10-08T13:37:13.637" v="69" actId="20577"/>
          <ac:spMkLst>
            <pc:docMk/>
            <pc:sldMk cId="854441217" sldId="275"/>
            <ac:spMk id="2" creationId="{72128100-A5DF-692B-3911-BDF5048D4B76}"/>
          </ac:spMkLst>
        </pc:spChg>
      </pc:sldChg>
      <pc:sldChg chg="modSp mod">
        <pc:chgData name="Mohammed Amir" userId="9a457083-b5b2-4dd8-bbd5-f56205f07010" providerId="ADAL" clId="{801EF7F4-9055-44D3-B05F-3E835E8B1754}" dt="2024-10-08T10:28:11.846" v="13" actId="20577"/>
        <pc:sldMkLst>
          <pc:docMk/>
          <pc:sldMk cId="2917447736" sldId="277"/>
        </pc:sldMkLst>
        <pc:spChg chg="mod">
          <ac:chgData name="Mohammed Amir" userId="9a457083-b5b2-4dd8-bbd5-f56205f07010" providerId="ADAL" clId="{801EF7F4-9055-44D3-B05F-3E835E8B1754}" dt="2024-10-08T10:28:11.846" v="13" actId="20577"/>
          <ac:spMkLst>
            <pc:docMk/>
            <pc:sldMk cId="2917447736" sldId="277"/>
            <ac:spMk id="2" creationId="{330C8F2C-5263-5D67-D537-237768E5EA01}"/>
          </ac:spMkLst>
        </pc:spChg>
      </pc:sldChg>
      <pc:sldChg chg="modSp mod">
        <pc:chgData name="Mohammed Amir" userId="9a457083-b5b2-4dd8-bbd5-f56205f07010" providerId="ADAL" clId="{801EF7F4-9055-44D3-B05F-3E835E8B1754}" dt="2024-10-08T13:32:17.187" v="28" actId="20577"/>
        <pc:sldMkLst>
          <pc:docMk/>
          <pc:sldMk cId="2193275292" sldId="281"/>
        </pc:sldMkLst>
        <pc:spChg chg="mod">
          <ac:chgData name="Mohammed Amir" userId="9a457083-b5b2-4dd8-bbd5-f56205f07010" providerId="ADAL" clId="{801EF7F4-9055-44D3-B05F-3E835E8B1754}" dt="2024-10-08T13:32:17.187" v="28" actId="20577"/>
          <ac:spMkLst>
            <pc:docMk/>
            <pc:sldMk cId="2193275292" sldId="281"/>
            <ac:spMk id="2" creationId="{C3835601-AFD9-A442-7374-A6035FBDAE78}"/>
          </ac:spMkLst>
        </pc:spChg>
      </pc:sldChg>
      <pc:sldChg chg="modSp mod">
        <pc:chgData name="Mohammed Amir" userId="9a457083-b5b2-4dd8-bbd5-f56205f07010" providerId="ADAL" clId="{801EF7F4-9055-44D3-B05F-3E835E8B1754}" dt="2024-10-08T13:36:11.107" v="66" actId="5793"/>
        <pc:sldMkLst>
          <pc:docMk/>
          <pc:sldMk cId="3255676931" sldId="282"/>
        </pc:sldMkLst>
        <pc:spChg chg="mod">
          <ac:chgData name="Mohammed Amir" userId="9a457083-b5b2-4dd8-bbd5-f56205f07010" providerId="ADAL" clId="{801EF7F4-9055-44D3-B05F-3E835E8B1754}" dt="2024-10-08T13:36:11.107" v="66" actId="5793"/>
          <ac:spMkLst>
            <pc:docMk/>
            <pc:sldMk cId="3255676931" sldId="282"/>
            <ac:spMk id="2" creationId="{A6AD2FA5-34AB-B4F1-088C-4EC0F65838EF}"/>
          </ac:spMkLst>
        </pc:spChg>
      </pc:sldChg>
      <pc:sldChg chg="modSp mod">
        <pc:chgData name="Mohammed Amir" userId="9a457083-b5b2-4dd8-bbd5-f56205f07010" providerId="ADAL" clId="{801EF7F4-9055-44D3-B05F-3E835E8B1754}" dt="2024-10-08T10:30:43.603" v="19" actId="20577"/>
        <pc:sldMkLst>
          <pc:docMk/>
          <pc:sldMk cId="3742195022" sldId="291"/>
        </pc:sldMkLst>
        <pc:spChg chg="mod">
          <ac:chgData name="Mohammed Amir" userId="9a457083-b5b2-4dd8-bbd5-f56205f07010" providerId="ADAL" clId="{801EF7F4-9055-44D3-B05F-3E835E8B1754}" dt="2024-10-08T10:30:43.603" v="19" actId="20577"/>
          <ac:spMkLst>
            <pc:docMk/>
            <pc:sldMk cId="3742195022" sldId="291"/>
            <ac:spMk id="2" creationId="{19F1724C-F445-9D26-34C2-3D85A2897037}"/>
          </ac:spMkLst>
        </pc:spChg>
      </pc:sldChg>
      <pc:sldChg chg="modSp mod">
        <pc:chgData name="Mohammed Amir" userId="9a457083-b5b2-4dd8-bbd5-f56205f07010" providerId="ADAL" clId="{801EF7F4-9055-44D3-B05F-3E835E8B1754}" dt="2024-10-08T13:33:43.516" v="40" actId="313"/>
        <pc:sldMkLst>
          <pc:docMk/>
          <pc:sldMk cId="2362057639" sldId="292"/>
        </pc:sldMkLst>
        <pc:spChg chg="mod">
          <ac:chgData name="Mohammed Amir" userId="9a457083-b5b2-4dd8-bbd5-f56205f07010" providerId="ADAL" clId="{801EF7F4-9055-44D3-B05F-3E835E8B1754}" dt="2024-10-08T13:33:43.516" v="40" actId="313"/>
          <ac:spMkLst>
            <pc:docMk/>
            <pc:sldMk cId="2362057639" sldId="292"/>
            <ac:spMk id="2" creationId="{E9E87196-DD03-930A-26B0-1BA35EEF109C}"/>
          </ac:spMkLst>
        </pc:spChg>
        <pc:spChg chg="mod">
          <ac:chgData name="Mohammed Amir" userId="9a457083-b5b2-4dd8-bbd5-f56205f07010" providerId="ADAL" clId="{801EF7F4-9055-44D3-B05F-3E835E8B1754}" dt="2024-10-04T09:56:09.115" v="0" actId="20577"/>
          <ac:spMkLst>
            <pc:docMk/>
            <pc:sldMk cId="2362057639" sldId="292"/>
            <ac:spMk id="3" creationId="{A0D013FC-933F-FBB4-33BD-C4109AB6A8AA}"/>
          </ac:spMkLst>
        </pc:spChg>
      </pc:sldChg>
      <pc:sldChg chg="modSp mod">
        <pc:chgData name="Mohammed Amir" userId="9a457083-b5b2-4dd8-bbd5-f56205f07010" providerId="ADAL" clId="{801EF7F4-9055-44D3-B05F-3E835E8B1754}" dt="2024-10-08T13:34:07.978" v="62" actId="20577"/>
        <pc:sldMkLst>
          <pc:docMk/>
          <pc:sldMk cId="518848086" sldId="293"/>
        </pc:sldMkLst>
        <pc:spChg chg="mod">
          <ac:chgData name="Mohammed Amir" userId="9a457083-b5b2-4dd8-bbd5-f56205f07010" providerId="ADAL" clId="{801EF7F4-9055-44D3-B05F-3E835E8B1754}" dt="2024-10-08T13:34:07.978" v="62" actId="20577"/>
          <ac:spMkLst>
            <pc:docMk/>
            <pc:sldMk cId="518848086" sldId="293"/>
            <ac:spMk id="2" creationId="{AA2393B9-5F4C-02F0-DAE7-CAA4D1E17F55}"/>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96448-2A74-4910-801A-FFF4A856A228}" type="doc">
      <dgm:prSet loTypeId="urn:microsoft.com/office/officeart/2005/8/layout/default" loCatId="list" qsTypeId="urn:microsoft.com/office/officeart/2005/8/quickstyle/simple2" qsCatId="simple" csTypeId="urn:microsoft.com/office/officeart/2005/8/colors/accent3_4" csCatId="accent3" phldr="1"/>
      <dgm:spPr/>
      <dgm:t>
        <a:bodyPr/>
        <a:lstStyle/>
        <a:p>
          <a:endParaRPr lang="en-US"/>
        </a:p>
      </dgm:t>
    </dgm:pt>
    <dgm:pt modelId="{4AE2BD32-1ADA-4BBE-B0E0-5CEC70F918EF}">
      <dgm:prSet custT="1"/>
      <dgm:spPr>
        <a:solidFill>
          <a:srgbClr val="005551"/>
        </a:solidFill>
      </dgm:spPr>
      <dgm:t>
        <a:bodyPr/>
        <a:lstStyle/>
        <a:p>
          <a:r>
            <a:rPr lang="en-US" sz="1600" dirty="0"/>
            <a:t>Introduction to Law Express</a:t>
          </a:r>
        </a:p>
      </dgm:t>
    </dgm:pt>
    <dgm:pt modelId="{01CC4266-3C6F-4336-92E8-456776AC7D3A}" type="parTrans" cxnId="{6DA02AA3-35D3-49AC-95DA-CF1A41821CFD}">
      <dgm:prSet/>
      <dgm:spPr/>
      <dgm:t>
        <a:bodyPr/>
        <a:lstStyle/>
        <a:p>
          <a:endParaRPr lang="en-US"/>
        </a:p>
      </dgm:t>
    </dgm:pt>
    <dgm:pt modelId="{5A26A12C-848A-4C4E-8C8D-15BD4CB178EB}" type="sibTrans" cxnId="{6DA02AA3-35D3-49AC-95DA-CF1A41821CFD}">
      <dgm:prSet/>
      <dgm:spPr/>
      <dgm:t>
        <a:bodyPr/>
        <a:lstStyle/>
        <a:p>
          <a:endParaRPr lang="en-US"/>
        </a:p>
      </dgm:t>
    </dgm:pt>
    <dgm:pt modelId="{E874DB7F-D84E-4DD0-BAEB-FCBFE756AB75}">
      <dgm:prSet custT="1"/>
      <dgm:spPr>
        <a:solidFill>
          <a:srgbClr val="005551"/>
        </a:solidFill>
      </dgm:spPr>
      <dgm:t>
        <a:bodyPr/>
        <a:lstStyle/>
        <a:p>
          <a:r>
            <a:rPr lang="en-US" sz="1600" dirty="0"/>
            <a:t>How to access our Legal Helpline</a:t>
          </a:r>
        </a:p>
      </dgm:t>
    </dgm:pt>
    <dgm:pt modelId="{82009372-39A9-4CA4-9774-786A3CFC0C45}" type="parTrans" cxnId="{9C5249C2-1F30-40AF-8880-2E63E4A9CC87}">
      <dgm:prSet/>
      <dgm:spPr/>
      <dgm:t>
        <a:bodyPr/>
        <a:lstStyle/>
        <a:p>
          <a:endParaRPr lang="en-US"/>
        </a:p>
      </dgm:t>
    </dgm:pt>
    <dgm:pt modelId="{79103515-1226-4930-B243-1474DB2579A2}" type="sibTrans" cxnId="{9C5249C2-1F30-40AF-8880-2E63E4A9CC87}">
      <dgm:prSet/>
      <dgm:spPr/>
      <dgm:t>
        <a:bodyPr/>
        <a:lstStyle/>
        <a:p>
          <a:endParaRPr lang="en-US"/>
        </a:p>
      </dgm:t>
    </dgm:pt>
    <dgm:pt modelId="{2FA37F81-2F3D-4A71-A304-F6A41CF3E831}">
      <dgm:prSet custT="1"/>
      <dgm:spPr>
        <a:solidFill>
          <a:srgbClr val="005551"/>
        </a:solidFill>
      </dgm:spPr>
      <dgm:t>
        <a:bodyPr/>
        <a:lstStyle/>
        <a:p>
          <a:r>
            <a:rPr lang="en-US" sz="1600" dirty="0"/>
            <a:t>Power of Attorney</a:t>
          </a:r>
        </a:p>
      </dgm:t>
    </dgm:pt>
    <dgm:pt modelId="{7AF598F3-B1C9-4E52-8F0D-A258244F7D31}" type="parTrans" cxnId="{BE15E78B-AF93-46C3-9127-2328D44BCFCB}">
      <dgm:prSet/>
      <dgm:spPr/>
      <dgm:t>
        <a:bodyPr/>
        <a:lstStyle/>
        <a:p>
          <a:endParaRPr lang="en-US"/>
        </a:p>
      </dgm:t>
    </dgm:pt>
    <dgm:pt modelId="{FC250366-D26E-44AC-800F-2E799B1F8F4E}" type="sibTrans" cxnId="{BE15E78B-AF93-46C3-9127-2328D44BCFCB}">
      <dgm:prSet/>
      <dgm:spPr/>
      <dgm:t>
        <a:bodyPr/>
        <a:lstStyle/>
        <a:p>
          <a:endParaRPr lang="en-US"/>
        </a:p>
      </dgm:t>
    </dgm:pt>
    <dgm:pt modelId="{C7ABDBFB-1C93-4A08-A5BC-40E216AB618F}">
      <dgm:prSet custT="1"/>
      <dgm:spPr>
        <a:solidFill>
          <a:srgbClr val="005551"/>
        </a:solidFill>
      </dgm:spPr>
      <dgm:t>
        <a:bodyPr/>
        <a:lstStyle/>
        <a:p>
          <a:r>
            <a:rPr lang="en-GB" sz="1600" dirty="0"/>
            <a:t>What is a Power </a:t>
          </a:r>
          <a:br>
            <a:rPr lang="en-GB" sz="1600" dirty="0"/>
          </a:br>
          <a:r>
            <a:rPr lang="en-GB" sz="1600" dirty="0"/>
            <a:t>of Attorney?</a:t>
          </a:r>
          <a:endParaRPr lang="en-US" sz="1600" dirty="0"/>
        </a:p>
      </dgm:t>
    </dgm:pt>
    <dgm:pt modelId="{C8A29D4A-DD45-4FA5-A37E-0A3FE3058C6D}" type="parTrans" cxnId="{02F3595E-51DA-4038-83A9-424A2F508561}">
      <dgm:prSet/>
      <dgm:spPr/>
      <dgm:t>
        <a:bodyPr/>
        <a:lstStyle/>
        <a:p>
          <a:endParaRPr lang="en-US"/>
        </a:p>
      </dgm:t>
    </dgm:pt>
    <dgm:pt modelId="{C09F39A8-E85F-4D35-AA98-3D98E27F9064}" type="sibTrans" cxnId="{02F3595E-51DA-4038-83A9-424A2F508561}">
      <dgm:prSet/>
      <dgm:spPr/>
      <dgm:t>
        <a:bodyPr/>
        <a:lstStyle/>
        <a:p>
          <a:endParaRPr lang="en-US"/>
        </a:p>
      </dgm:t>
    </dgm:pt>
    <dgm:pt modelId="{74B400E9-D4A2-4BA1-9D65-69A9D07F0667}">
      <dgm:prSet custT="1"/>
      <dgm:spPr>
        <a:solidFill>
          <a:srgbClr val="005551"/>
        </a:solidFill>
      </dgm:spPr>
      <dgm:t>
        <a:bodyPr/>
        <a:lstStyle/>
        <a:p>
          <a:r>
            <a:rPr lang="en-GB" sz="1600" dirty="0"/>
            <a:t>The different types &amp; when to use them</a:t>
          </a:r>
          <a:endParaRPr lang="en-US" sz="1600" dirty="0"/>
        </a:p>
      </dgm:t>
    </dgm:pt>
    <dgm:pt modelId="{15D370F3-8733-46BA-B759-805F11476982}" type="parTrans" cxnId="{482EE457-0949-44D6-B475-7448901BD770}">
      <dgm:prSet/>
      <dgm:spPr/>
      <dgm:t>
        <a:bodyPr/>
        <a:lstStyle/>
        <a:p>
          <a:endParaRPr lang="en-US"/>
        </a:p>
      </dgm:t>
    </dgm:pt>
    <dgm:pt modelId="{FEF8D968-2F76-4C7F-953A-5C2A91C218CD}" type="sibTrans" cxnId="{482EE457-0949-44D6-B475-7448901BD770}">
      <dgm:prSet/>
      <dgm:spPr/>
      <dgm:t>
        <a:bodyPr/>
        <a:lstStyle/>
        <a:p>
          <a:endParaRPr lang="en-US"/>
        </a:p>
      </dgm:t>
    </dgm:pt>
    <dgm:pt modelId="{C90FC471-6C71-466C-8F7B-491B9A7E1AEC}">
      <dgm:prSet custT="1"/>
      <dgm:spPr>
        <a:solidFill>
          <a:srgbClr val="005551"/>
        </a:solidFill>
      </dgm:spPr>
      <dgm:t>
        <a:bodyPr/>
        <a:lstStyle/>
        <a:p>
          <a:r>
            <a:rPr lang="en-GB" sz="1600" dirty="0"/>
            <a:t>The Office of </a:t>
          </a:r>
          <a:br>
            <a:rPr lang="en-GB" sz="1600" dirty="0"/>
          </a:br>
          <a:r>
            <a:rPr lang="en-GB" sz="1600" dirty="0"/>
            <a:t>Public Guardians functions</a:t>
          </a:r>
          <a:endParaRPr lang="en-US" sz="1600" dirty="0"/>
        </a:p>
      </dgm:t>
    </dgm:pt>
    <dgm:pt modelId="{58AE2B35-9353-46DD-B1C5-C30B6B6E8678}" type="parTrans" cxnId="{2EADD586-19B1-4EC0-9D10-EB2FEEA522A3}">
      <dgm:prSet/>
      <dgm:spPr/>
      <dgm:t>
        <a:bodyPr/>
        <a:lstStyle/>
        <a:p>
          <a:endParaRPr lang="en-US"/>
        </a:p>
      </dgm:t>
    </dgm:pt>
    <dgm:pt modelId="{3CF5C87E-74B1-4577-B1B1-5F9FEE211BBE}" type="sibTrans" cxnId="{2EADD586-19B1-4EC0-9D10-EB2FEEA522A3}">
      <dgm:prSet/>
      <dgm:spPr/>
      <dgm:t>
        <a:bodyPr/>
        <a:lstStyle/>
        <a:p>
          <a:endParaRPr lang="en-US"/>
        </a:p>
      </dgm:t>
    </dgm:pt>
    <dgm:pt modelId="{07B4F1BA-5065-4FA9-AB27-CB2D4148BB60}">
      <dgm:prSet custT="1"/>
      <dgm:spPr>
        <a:solidFill>
          <a:srgbClr val="005551"/>
        </a:solidFill>
      </dgm:spPr>
      <dgm:t>
        <a:bodyPr/>
        <a:lstStyle/>
        <a:p>
          <a:r>
            <a:rPr lang="en-GB" sz="1600" dirty="0"/>
            <a:t>What to consider when planning</a:t>
          </a:r>
          <a:endParaRPr lang="en-US" sz="1600" dirty="0"/>
        </a:p>
      </dgm:t>
    </dgm:pt>
    <dgm:pt modelId="{31F0C3F9-6084-4D0C-95E9-594E4E3B7A8C}" type="parTrans" cxnId="{4C313437-99CF-489A-8E7C-8D0FE970CF85}">
      <dgm:prSet/>
      <dgm:spPr/>
      <dgm:t>
        <a:bodyPr/>
        <a:lstStyle/>
        <a:p>
          <a:endParaRPr lang="en-US"/>
        </a:p>
      </dgm:t>
    </dgm:pt>
    <dgm:pt modelId="{A79CD461-7AD4-485D-AB66-1CF5199B8DD5}" type="sibTrans" cxnId="{4C313437-99CF-489A-8E7C-8D0FE970CF85}">
      <dgm:prSet/>
      <dgm:spPr/>
      <dgm:t>
        <a:bodyPr/>
        <a:lstStyle/>
        <a:p>
          <a:endParaRPr lang="en-US"/>
        </a:p>
      </dgm:t>
    </dgm:pt>
    <dgm:pt modelId="{1BA4CC5F-F1DB-4FD7-83E5-1C4BA49D7A0F}">
      <dgm:prSet custT="1"/>
      <dgm:spPr>
        <a:solidFill>
          <a:srgbClr val="005551"/>
        </a:solidFill>
      </dgm:spPr>
      <dgm:t>
        <a:bodyPr/>
        <a:lstStyle/>
        <a:p>
          <a:r>
            <a:rPr lang="en-GB" sz="1600" dirty="0"/>
            <a:t>Indicative costs</a:t>
          </a:r>
          <a:endParaRPr lang="en-US" sz="1600" dirty="0"/>
        </a:p>
      </dgm:t>
    </dgm:pt>
    <dgm:pt modelId="{B749F20B-FEAA-4A14-ACE2-36944FAA98E1}" type="parTrans" cxnId="{06CDB5E2-1062-4E09-BFFB-353F671ABE32}">
      <dgm:prSet/>
      <dgm:spPr/>
      <dgm:t>
        <a:bodyPr/>
        <a:lstStyle/>
        <a:p>
          <a:endParaRPr lang="en-US"/>
        </a:p>
      </dgm:t>
    </dgm:pt>
    <dgm:pt modelId="{B2CD7A1D-9A93-47C0-93D0-ADB0F7D0304E}" type="sibTrans" cxnId="{06CDB5E2-1062-4E09-BFFB-353F671ABE32}">
      <dgm:prSet/>
      <dgm:spPr/>
      <dgm:t>
        <a:bodyPr/>
        <a:lstStyle/>
        <a:p>
          <a:endParaRPr lang="en-US"/>
        </a:p>
      </dgm:t>
    </dgm:pt>
    <dgm:pt modelId="{A9D0486D-08BA-4744-85F5-2101673EDE6C}">
      <dgm:prSet custT="1"/>
      <dgm:spPr>
        <a:solidFill>
          <a:srgbClr val="005551"/>
        </a:solidFill>
      </dgm:spPr>
      <dgm:t>
        <a:bodyPr/>
        <a:lstStyle/>
        <a:p>
          <a:r>
            <a:rPr lang="en-US" sz="1600" dirty="0"/>
            <a:t>Important Considerations</a:t>
          </a:r>
        </a:p>
      </dgm:t>
    </dgm:pt>
    <dgm:pt modelId="{9B10A687-CC11-4E74-9433-FB7B6BF4E035}" type="parTrans" cxnId="{A1948281-AB21-4811-9998-0ACA0AD94905}">
      <dgm:prSet/>
      <dgm:spPr/>
      <dgm:t>
        <a:bodyPr/>
        <a:lstStyle/>
        <a:p>
          <a:endParaRPr lang="en-US"/>
        </a:p>
      </dgm:t>
    </dgm:pt>
    <dgm:pt modelId="{5AB759AC-811D-4F8A-AD61-D4258EBCF213}" type="sibTrans" cxnId="{A1948281-AB21-4811-9998-0ACA0AD94905}">
      <dgm:prSet/>
      <dgm:spPr/>
      <dgm:t>
        <a:bodyPr/>
        <a:lstStyle/>
        <a:p>
          <a:endParaRPr lang="en-US"/>
        </a:p>
      </dgm:t>
    </dgm:pt>
    <dgm:pt modelId="{2AFAA314-7104-4629-8368-76E6962B26D6}" type="pres">
      <dgm:prSet presAssocID="{F1496448-2A74-4910-801A-FFF4A856A228}" presName="diagram" presStyleCnt="0">
        <dgm:presLayoutVars>
          <dgm:dir/>
          <dgm:resizeHandles val="exact"/>
        </dgm:presLayoutVars>
      </dgm:prSet>
      <dgm:spPr/>
    </dgm:pt>
    <dgm:pt modelId="{05B39182-D12A-4441-BB1E-861C6CB08EEE}" type="pres">
      <dgm:prSet presAssocID="{4AE2BD32-1ADA-4BBE-B0E0-5CEC70F918EF}" presName="node" presStyleLbl="node1" presStyleIdx="0" presStyleCnt="9">
        <dgm:presLayoutVars>
          <dgm:bulletEnabled val="1"/>
        </dgm:presLayoutVars>
      </dgm:prSet>
      <dgm:spPr/>
    </dgm:pt>
    <dgm:pt modelId="{442DAC31-BD24-437B-A46A-B2C79EB642FE}" type="pres">
      <dgm:prSet presAssocID="{5A26A12C-848A-4C4E-8C8D-15BD4CB178EB}" presName="sibTrans" presStyleCnt="0"/>
      <dgm:spPr/>
    </dgm:pt>
    <dgm:pt modelId="{CE6178DE-EF1C-4B9B-99E9-C7BCD632A22D}" type="pres">
      <dgm:prSet presAssocID="{E874DB7F-D84E-4DD0-BAEB-FCBFE756AB75}" presName="node" presStyleLbl="node1" presStyleIdx="1" presStyleCnt="9">
        <dgm:presLayoutVars>
          <dgm:bulletEnabled val="1"/>
        </dgm:presLayoutVars>
      </dgm:prSet>
      <dgm:spPr/>
    </dgm:pt>
    <dgm:pt modelId="{5373A67C-ADA8-4662-8B73-E42291F96C5B}" type="pres">
      <dgm:prSet presAssocID="{79103515-1226-4930-B243-1474DB2579A2}" presName="sibTrans" presStyleCnt="0"/>
      <dgm:spPr/>
    </dgm:pt>
    <dgm:pt modelId="{B8E0B096-F715-4A25-961A-F03EAE0B8BD1}" type="pres">
      <dgm:prSet presAssocID="{2FA37F81-2F3D-4A71-A304-F6A41CF3E831}" presName="node" presStyleLbl="node1" presStyleIdx="2" presStyleCnt="9">
        <dgm:presLayoutVars>
          <dgm:bulletEnabled val="1"/>
        </dgm:presLayoutVars>
      </dgm:prSet>
      <dgm:spPr/>
    </dgm:pt>
    <dgm:pt modelId="{4EDFA620-B259-4418-9C63-56547B5E950B}" type="pres">
      <dgm:prSet presAssocID="{FC250366-D26E-44AC-800F-2E799B1F8F4E}" presName="sibTrans" presStyleCnt="0"/>
      <dgm:spPr/>
    </dgm:pt>
    <dgm:pt modelId="{6A8EFB38-0954-4374-8320-D678DB61C08A}" type="pres">
      <dgm:prSet presAssocID="{C7ABDBFB-1C93-4A08-A5BC-40E216AB618F}" presName="node" presStyleLbl="node1" presStyleIdx="3" presStyleCnt="9" custLinFactNeighborX="522" custLinFactNeighborY="983">
        <dgm:presLayoutVars>
          <dgm:bulletEnabled val="1"/>
        </dgm:presLayoutVars>
      </dgm:prSet>
      <dgm:spPr/>
    </dgm:pt>
    <dgm:pt modelId="{ED9708D0-B0A0-437B-9D13-999E7B2A8FF6}" type="pres">
      <dgm:prSet presAssocID="{C09F39A8-E85F-4D35-AA98-3D98E27F9064}" presName="sibTrans" presStyleCnt="0"/>
      <dgm:spPr/>
    </dgm:pt>
    <dgm:pt modelId="{2D2A9E8D-7204-4359-8691-591070614FF7}" type="pres">
      <dgm:prSet presAssocID="{74B400E9-D4A2-4BA1-9D65-69A9D07F0667}" presName="node" presStyleLbl="node1" presStyleIdx="4" presStyleCnt="9" custLinFactNeighborX="60" custLinFactNeighborY="1524">
        <dgm:presLayoutVars>
          <dgm:bulletEnabled val="1"/>
        </dgm:presLayoutVars>
      </dgm:prSet>
      <dgm:spPr/>
    </dgm:pt>
    <dgm:pt modelId="{AFC43261-AE8E-4F4B-82BC-62672CC286DC}" type="pres">
      <dgm:prSet presAssocID="{FEF8D968-2F76-4C7F-953A-5C2A91C218CD}" presName="sibTrans" presStyleCnt="0"/>
      <dgm:spPr/>
    </dgm:pt>
    <dgm:pt modelId="{51968771-AA9A-4D67-8C60-F3404DB4EE4B}" type="pres">
      <dgm:prSet presAssocID="{C90FC471-6C71-466C-8F7B-491B9A7E1AEC}" presName="node" presStyleLbl="node1" presStyleIdx="5" presStyleCnt="9" custLinFactNeighborX="61" custLinFactNeighborY="2645">
        <dgm:presLayoutVars>
          <dgm:bulletEnabled val="1"/>
        </dgm:presLayoutVars>
      </dgm:prSet>
      <dgm:spPr/>
    </dgm:pt>
    <dgm:pt modelId="{B713DE5E-5A85-428A-B666-CDEF33500218}" type="pres">
      <dgm:prSet presAssocID="{3CF5C87E-74B1-4577-B1B1-5F9FEE211BBE}" presName="sibTrans" presStyleCnt="0"/>
      <dgm:spPr/>
    </dgm:pt>
    <dgm:pt modelId="{96D982A9-A652-482B-88CC-FD57BC9F267F}" type="pres">
      <dgm:prSet presAssocID="{07B4F1BA-5065-4FA9-AB27-CB2D4148BB60}" presName="node" presStyleLbl="node1" presStyleIdx="6" presStyleCnt="9" custLinFactX="9862" custLinFactNeighborX="100000" custLinFactNeighborY="4887">
        <dgm:presLayoutVars>
          <dgm:bulletEnabled val="1"/>
        </dgm:presLayoutVars>
      </dgm:prSet>
      <dgm:spPr/>
    </dgm:pt>
    <dgm:pt modelId="{8B22668C-D1AF-4FC2-9C7C-F2094A43B15B}" type="pres">
      <dgm:prSet presAssocID="{A79CD461-7AD4-485D-AB66-1CF5199B8DD5}" presName="sibTrans" presStyleCnt="0"/>
      <dgm:spPr/>
    </dgm:pt>
    <dgm:pt modelId="{64E695A9-6E35-4C3A-961A-98062647A118}" type="pres">
      <dgm:prSet presAssocID="{1BA4CC5F-F1DB-4FD7-83E5-1C4BA49D7A0F}" presName="node" presStyleLbl="node1" presStyleIdx="7" presStyleCnt="9" custLinFactX="-10000" custLinFactNeighborX="-100000" custLinFactNeighborY="3766">
        <dgm:presLayoutVars>
          <dgm:bulletEnabled val="1"/>
        </dgm:presLayoutVars>
      </dgm:prSet>
      <dgm:spPr/>
    </dgm:pt>
    <dgm:pt modelId="{2FF846E5-3020-4224-B521-0E598E052524}" type="pres">
      <dgm:prSet presAssocID="{B2CD7A1D-9A93-47C0-93D0-ADB0F7D0304E}" presName="sibTrans" presStyleCnt="0"/>
      <dgm:spPr/>
    </dgm:pt>
    <dgm:pt modelId="{2B172699-5791-4879-B059-62B48871937E}" type="pres">
      <dgm:prSet presAssocID="{A9D0486D-08BA-4744-85F5-2101673EDE6C}" presName="node" presStyleLbl="node1" presStyleIdx="8" presStyleCnt="9" custLinFactNeighborY="5167">
        <dgm:presLayoutVars>
          <dgm:bulletEnabled val="1"/>
        </dgm:presLayoutVars>
      </dgm:prSet>
      <dgm:spPr/>
    </dgm:pt>
  </dgm:ptLst>
  <dgm:cxnLst>
    <dgm:cxn modelId="{2D4C270B-EDCE-4DC8-9EDF-EFF654AE0E04}" type="presOf" srcId="{74B400E9-D4A2-4BA1-9D65-69A9D07F0667}" destId="{2D2A9E8D-7204-4359-8691-591070614FF7}" srcOrd="0" destOrd="0" presId="urn:microsoft.com/office/officeart/2005/8/layout/default"/>
    <dgm:cxn modelId="{383A9D2D-8D64-41F0-98AB-73E8E442547D}" type="presOf" srcId="{2FA37F81-2F3D-4A71-A304-F6A41CF3E831}" destId="{B8E0B096-F715-4A25-961A-F03EAE0B8BD1}" srcOrd="0" destOrd="0" presId="urn:microsoft.com/office/officeart/2005/8/layout/default"/>
    <dgm:cxn modelId="{4C313437-99CF-489A-8E7C-8D0FE970CF85}" srcId="{F1496448-2A74-4910-801A-FFF4A856A228}" destId="{07B4F1BA-5065-4FA9-AB27-CB2D4148BB60}" srcOrd="6" destOrd="0" parTransId="{31F0C3F9-6084-4D0C-95E9-594E4E3B7A8C}" sibTransId="{A79CD461-7AD4-485D-AB66-1CF5199B8DD5}"/>
    <dgm:cxn modelId="{02F3595E-51DA-4038-83A9-424A2F508561}" srcId="{F1496448-2A74-4910-801A-FFF4A856A228}" destId="{C7ABDBFB-1C93-4A08-A5BC-40E216AB618F}" srcOrd="3" destOrd="0" parTransId="{C8A29D4A-DD45-4FA5-A37E-0A3FE3058C6D}" sibTransId="{C09F39A8-E85F-4D35-AA98-3D98E27F9064}"/>
    <dgm:cxn modelId="{81027665-9D10-493A-955F-916743538B75}" type="presOf" srcId="{A9D0486D-08BA-4744-85F5-2101673EDE6C}" destId="{2B172699-5791-4879-B059-62B48871937E}" srcOrd="0" destOrd="0" presId="urn:microsoft.com/office/officeart/2005/8/layout/default"/>
    <dgm:cxn modelId="{482EE457-0949-44D6-B475-7448901BD770}" srcId="{F1496448-2A74-4910-801A-FFF4A856A228}" destId="{74B400E9-D4A2-4BA1-9D65-69A9D07F0667}" srcOrd="4" destOrd="0" parTransId="{15D370F3-8733-46BA-B759-805F11476982}" sibTransId="{FEF8D968-2F76-4C7F-953A-5C2A91C218CD}"/>
    <dgm:cxn modelId="{A1948281-AB21-4811-9998-0ACA0AD94905}" srcId="{F1496448-2A74-4910-801A-FFF4A856A228}" destId="{A9D0486D-08BA-4744-85F5-2101673EDE6C}" srcOrd="8" destOrd="0" parTransId="{9B10A687-CC11-4E74-9433-FB7B6BF4E035}" sibTransId="{5AB759AC-811D-4F8A-AD61-D4258EBCF213}"/>
    <dgm:cxn modelId="{2EADD586-19B1-4EC0-9D10-EB2FEEA522A3}" srcId="{F1496448-2A74-4910-801A-FFF4A856A228}" destId="{C90FC471-6C71-466C-8F7B-491B9A7E1AEC}" srcOrd="5" destOrd="0" parTransId="{58AE2B35-9353-46DD-B1C5-C30B6B6E8678}" sibTransId="{3CF5C87E-74B1-4577-B1B1-5F9FEE211BBE}"/>
    <dgm:cxn modelId="{D0854C89-EFD4-479C-9835-B7BD5BC307E6}" type="presOf" srcId="{E874DB7F-D84E-4DD0-BAEB-FCBFE756AB75}" destId="{CE6178DE-EF1C-4B9B-99E9-C7BCD632A22D}" srcOrd="0" destOrd="0" presId="urn:microsoft.com/office/officeart/2005/8/layout/default"/>
    <dgm:cxn modelId="{BE15E78B-AF93-46C3-9127-2328D44BCFCB}" srcId="{F1496448-2A74-4910-801A-FFF4A856A228}" destId="{2FA37F81-2F3D-4A71-A304-F6A41CF3E831}" srcOrd="2" destOrd="0" parTransId="{7AF598F3-B1C9-4E52-8F0D-A258244F7D31}" sibTransId="{FC250366-D26E-44AC-800F-2E799B1F8F4E}"/>
    <dgm:cxn modelId="{6DA02AA3-35D3-49AC-95DA-CF1A41821CFD}" srcId="{F1496448-2A74-4910-801A-FFF4A856A228}" destId="{4AE2BD32-1ADA-4BBE-B0E0-5CEC70F918EF}" srcOrd="0" destOrd="0" parTransId="{01CC4266-3C6F-4336-92E8-456776AC7D3A}" sibTransId="{5A26A12C-848A-4C4E-8C8D-15BD4CB178EB}"/>
    <dgm:cxn modelId="{93549FA9-0931-4BDD-B9F8-1BED64C8DFED}" type="presOf" srcId="{F1496448-2A74-4910-801A-FFF4A856A228}" destId="{2AFAA314-7104-4629-8368-76E6962B26D6}" srcOrd="0" destOrd="0" presId="urn:microsoft.com/office/officeart/2005/8/layout/default"/>
    <dgm:cxn modelId="{62C2B7AA-311D-4E47-90F3-E34F5250FF27}" type="presOf" srcId="{4AE2BD32-1ADA-4BBE-B0E0-5CEC70F918EF}" destId="{05B39182-D12A-4441-BB1E-861C6CB08EEE}" srcOrd="0" destOrd="0" presId="urn:microsoft.com/office/officeart/2005/8/layout/default"/>
    <dgm:cxn modelId="{6AF22BB9-215E-48DF-BE41-04BCC5EF158F}" type="presOf" srcId="{C90FC471-6C71-466C-8F7B-491B9A7E1AEC}" destId="{51968771-AA9A-4D67-8C60-F3404DB4EE4B}" srcOrd="0" destOrd="0" presId="urn:microsoft.com/office/officeart/2005/8/layout/default"/>
    <dgm:cxn modelId="{9C5249C2-1F30-40AF-8880-2E63E4A9CC87}" srcId="{F1496448-2A74-4910-801A-FFF4A856A228}" destId="{E874DB7F-D84E-4DD0-BAEB-FCBFE756AB75}" srcOrd="1" destOrd="0" parTransId="{82009372-39A9-4CA4-9774-786A3CFC0C45}" sibTransId="{79103515-1226-4930-B243-1474DB2579A2}"/>
    <dgm:cxn modelId="{55C2BEC2-E4E7-431C-8E0C-47BD31C192FF}" type="presOf" srcId="{1BA4CC5F-F1DB-4FD7-83E5-1C4BA49D7A0F}" destId="{64E695A9-6E35-4C3A-961A-98062647A118}" srcOrd="0" destOrd="0" presId="urn:microsoft.com/office/officeart/2005/8/layout/default"/>
    <dgm:cxn modelId="{06CDB5E2-1062-4E09-BFFB-353F671ABE32}" srcId="{F1496448-2A74-4910-801A-FFF4A856A228}" destId="{1BA4CC5F-F1DB-4FD7-83E5-1C4BA49D7A0F}" srcOrd="7" destOrd="0" parTransId="{B749F20B-FEAA-4A14-ACE2-36944FAA98E1}" sibTransId="{B2CD7A1D-9A93-47C0-93D0-ADB0F7D0304E}"/>
    <dgm:cxn modelId="{B1E272F6-0B10-444E-9308-F056F2CF1841}" type="presOf" srcId="{07B4F1BA-5065-4FA9-AB27-CB2D4148BB60}" destId="{96D982A9-A652-482B-88CC-FD57BC9F267F}" srcOrd="0" destOrd="0" presId="urn:microsoft.com/office/officeart/2005/8/layout/default"/>
    <dgm:cxn modelId="{1C3956F7-E323-46F6-A62D-AC10F2E5E83D}" type="presOf" srcId="{C7ABDBFB-1C93-4A08-A5BC-40E216AB618F}" destId="{6A8EFB38-0954-4374-8320-D678DB61C08A}" srcOrd="0" destOrd="0" presId="urn:microsoft.com/office/officeart/2005/8/layout/default"/>
    <dgm:cxn modelId="{F133C8DD-FA52-4086-A787-5DF0FB20ECEF}" type="presParOf" srcId="{2AFAA314-7104-4629-8368-76E6962B26D6}" destId="{05B39182-D12A-4441-BB1E-861C6CB08EEE}" srcOrd="0" destOrd="0" presId="urn:microsoft.com/office/officeart/2005/8/layout/default"/>
    <dgm:cxn modelId="{9E4E22CC-85D7-498B-A9B3-38FA9BE812EE}" type="presParOf" srcId="{2AFAA314-7104-4629-8368-76E6962B26D6}" destId="{442DAC31-BD24-437B-A46A-B2C79EB642FE}" srcOrd="1" destOrd="0" presId="urn:microsoft.com/office/officeart/2005/8/layout/default"/>
    <dgm:cxn modelId="{9A1FE45B-E8FC-42C9-8742-DD4804D5FB74}" type="presParOf" srcId="{2AFAA314-7104-4629-8368-76E6962B26D6}" destId="{CE6178DE-EF1C-4B9B-99E9-C7BCD632A22D}" srcOrd="2" destOrd="0" presId="urn:microsoft.com/office/officeart/2005/8/layout/default"/>
    <dgm:cxn modelId="{D2C2B0C3-AEFE-4D0B-881C-81F2D46A459C}" type="presParOf" srcId="{2AFAA314-7104-4629-8368-76E6962B26D6}" destId="{5373A67C-ADA8-4662-8B73-E42291F96C5B}" srcOrd="3" destOrd="0" presId="urn:microsoft.com/office/officeart/2005/8/layout/default"/>
    <dgm:cxn modelId="{8671586E-8796-4120-B629-F6E172A7E513}" type="presParOf" srcId="{2AFAA314-7104-4629-8368-76E6962B26D6}" destId="{B8E0B096-F715-4A25-961A-F03EAE0B8BD1}" srcOrd="4" destOrd="0" presId="urn:microsoft.com/office/officeart/2005/8/layout/default"/>
    <dgm:cxn modelId="{15398960-6F50-46E8-A231-DCD9829FFBC6}" type="presParOf" srcId="{2AFAA314-7104-4629-8368-76E6962B26D6}" destId="{4EDFA620-B259-4418-9C63-56547B5E950B}" srcOrd="5" destOrd="0" presId="urn:microsoft.com/office/officeart/2005/8/layout/default"/>
    <dgm:cxn modelId="{60EE5606-A9CF-4E89-8234-C5C0F7344720}" type="presParOf" srcId="{2AFAA314-7104-4629-8368-76E6962B26D6}" destId="{6A8EFB38-0954-4374-8320-D678DB61C08A}" srcOrd="6" destOrd="0" presId="urn:microsoft.com/office/officeart/2005/8/layout/default"/>
    <dgm:cxn modelId="{F6FFD3DC-514B-477A-8C8C-99D740D3AAB3}" type="presParOf" srcId="{2AFAA314-7104-4629-8368-76E6962B26D6}" destId="{ED9708D0-B0A0-437B-9D13-999E7B2A8FF6}" srcOrd="7" destOrd="0" presId="urn:microsoft.com/office/officeart/2005/8/layout/default"/>
    <dgm:cxn modelId="{F6F26BE9-DA02-4FE2-8F05-F4E37D362064}" type="presParOf" srcId="{2AFAA314-7104-4629-8368-76E6962B26D6}" destId="{2D2A9E8D-7204-4359-8691-591070614FF7}" srcOrd="8" destOrd="0" presId="urn:microsoft.com/office/officeart/2005/8/layout/default"/>
    <dgm:cxn modelId="{56EBC07C-DF31-48C8-8D52-3B6E1DDFB593}" type="presParOf" srcId="{2AFAA314-7104-4629-8368-76E6962B26D6}" destId="{AFC43261-AE8E-4F4B-82BC-62672CC286DC}" srcOrd="9" destOrd="0" presId="urn:microsoft.com/office/officeart/2005/8/layout/default"/>
    <dgm:cxn modelId="{D2253174-724A-4152-A468-6D7D69D28B30}" type="presParOf" srcId="{2AFAA314-7104-4629-8368-76E6962B26D6}" destId="{51968771-AA9A-4D67-8C60-F3404DB4EE4B}" srcOrd="10" destOrd="0" presId="urn:microsoft.com/office/officeart/2005/8/layout/default"/>
    <dgm:cxn modelId="{799FEE30-381F-4388-8BAB-B24DDBF76ED4}" type="presParOf" srcId="{2AFAA314-7104-4629-8368-76E6962B26D6}" destId="{B713DE5E-5A85-428A-B666-CDEF33500218}" srcOrd="11" destOrd="0" presId="urn:microsoft.com/office/officeart/2005/8/layout/default"/>
    <dgm:cxn modelId="{39D19AB0-726B-4A7B-A48A-DBD75616DC8D}" type="presParOf" srcId="{2AFAA314-7104-4629-8368-76E6962B26D6}" destId="{96D982A9-A652-482B-88CC-FD57BC9F267F}" srcOrd="12" destOrd="0" presId="urn:microsoft.com/office/officeart/2005/8/layout/default"/>
    <dgm:cxn modelId="{6DAAB4B7-5537-40DC-BCE6-9638069AD7B5}" type="presParOf" srcId="{2AFAA314-7104-4629-8368-76E6962B26D6}" destId="{8B22668C-D1AF-4FC2-9C7C-F2094A43B15B}" srcOrd="13" destOrd="0" presId="urn:microsoft.com/office/officeart/2005/8/layout/default"/>
    <dgm:cxn modelId="{DC88B025-967E-475A-B575-A1C8C5944D54}" type="presParOf" srcId="{2AFAA314-7104-4629-8368-76E6962B26D6}" destId="{64E695A9-6E35-4C3A-961A-98062647A118}" srcOrd="14" destOrd="0" presId="urn:microsoft.com/office/officeart/2005/8/layout/default"/>
    <dgm:cxn modelId="{EB032FD1-2055-40F0-AFCC-9ABDAA46BE27}" type="presParOf" srcId="{2AFAA314-7104-4629-8368-76E6962B26D6}" destId="{2FF846E5-3020-4224-B521-0E598E052524}" srcOrd="15" destOrd="0" presId="urn:microsoft.com/office/officeart/2005/8/layout/default"/>
    <dgm:cxn modelId="{3E45F172-F3FB-487A-934A-496EA0665E43}" type="presParOf" srcId="{2AFAA314-7104-4629-8368-76E6962B26D6}" destId="{2B172699-5791-4879-B059-62B48871937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B7D41-FDEC-4066-91AB-6CAC49EB148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1FBDBAC-72FC-4608-AB35-7E9E1B2B2FF4}">
      <dgm:prSet/>
      <dgm:spPr/>
      <dgm:t>
        <a:bodyPr/>
        <a:lstStyle/>
        <a:p>
          <a:r>
            <a:rPr lang="en-US" dirty="0"/>
            <a:t>Founded in 1996 </a:t>
          </a:r>
          <a:br>
            <a:rPr lang="en-US" dirty="0"/>
          </a:br>
          <a:r>
            <a:rPr lang="en-US" dirty="0"/>
            <a:t>to provide high quality, impartial and professional telephone legal advice.</a:t>
          </a:r>
        </a:p>
      </dgm:t>
    </dgm:pt>
    <dgm:pt modelId="{732D24A8-F2D8-4C9C-829D-B52D43878CFB}" type="parTrans" cxnId="{618059DF-EBAE-41C7-AABE-BDF3578642D9}">
      <dgm:prSet/>
      <dgm:spPr/>
      <dgm:t>
        <a:bodyPr/>
        <a:lstStyle/>
        <a:p>
          <a:endParaRPr lang="en-US"/>
        </a:p>
      </dgm:t>
    </dgm:pt>
    <dgm:pt modelId="{6EC3D980-74F1-41A1-A03E-F4581D7299D6}" type="sibTrans" cxnId="{618059DF-EBAE-41C7-AABE-BDF3578642D9}">
      <dgm:prSet/>
      <dgm:spPr/>
      <dgm:t>
        <a:bodyPr/>
        <a:lstStyle/>
        <a:p>
          <a:endParaRPr lang="en-US"/>
        </a:p>
      </dgm:t>
    </dgm:pt>
    <dgm:pt modelId="{09B98228-DC37-4995-A90D-9798E3F813F5}">
      <dgm:prSet/>
      <dgm:spPr/>
      <dgm:t>
        <a:bodyPr/>
        <a:lstStyle/>
        <a:p>
          <a:r>
            <a:rPr lang="en-US" dirty="0"/>
            <a:t>Dedicated provider of telephone legal advice and guidance.</a:t>
          </a:r>
        </a:p>
      </dgm:t>
    </dgm:pt>
    <dgm:pt modelId="{70DAB7B8-A640-431C-A5F1-E15DDEB3B079}" type="parTrans" cxnId="{4173E391-85AE-4E5A-AC9B-512262C40997}">
      <dgm:prSet/>
      <dgm:spPr/>
      <dgm:t>
        <a:bodyPr/>
        <a:lstStyle/>
        <a:p>
          <a:endParaRPr lang="en-US"/>
        </a:p>
      </dgm:t>
    </dgm:pt>
    <dgm:pt modelId="{6DCEE98F-672B-40A8-861F-E204473B0462}" type="sibTrans" cxnId="{4173E391-85AE-4E5A-AC9B-512262C40997}">
      <dgm:prSet/>
      <dgm:spPr/>
      <dgm:t>
        <a:bodyPr/>
        <a:lstStyle/>
        <a:p>
          <a:endParaRPr lang="en-US"/>
        </a:p>
      </dgm:t>
    </dgm:pt>
    <dgm:pt modelId="{8DCA5EBF-FAD5-4EA5-BF43-21E71E4A61BB}">
      <dgm:prSet/>
      <dgm:spPr/>
      <dgm:t>
        <a:bodyPr/>
        <a:lstStyle/>
        <a:p>
          <a:r>
            <a:rPr lang="en-GB" dirty="0"/>
            <a:t>We have a specialist </a:t>
          </a:r>
          <a:br>
            <a:rPr lang="en-GB" dirty="0"/>
          </a:br>
          <a:r>
            <a:rPr lang="en-GB" dirty="0"/>
            <a:t>in-house Advisory team.  </a:t>
          </a:r>
          <a:endParaRPr lang="en-US" dirty="0"/>
        </a:p>
      </dgm:t>
    </dgm:pt>
    <dgm:pt modelId="{97288FA5-1B33-4F0B-9EFB-5A3D53DD4F6F}" type="parTrans" cxnId="{95374B1A-029B-4354-BB7A-64F150E65449}">
      <dgm:prSet/>
      <dgm:spPr/>
      <dgm:t>
        <a:bodyPr/>
        <a:lstStyle/>
        <a:p>
          <a:endParaRPr lang="en-US"/>
        </a:p>
      </dgm:t>
    </dgm:pt>
    <dgm:pt modelId="{E0E396C3-3775-4F91-A82B-37B89D4F677D}" type="sibTrans" cxnId="{95374B1A-029B-4354-BB7A-64F150E65449}">
      <dgm:prSet/>
      <dgm:spPr/>
      <dgm:t>
        <a:bodyPr/>
        <a:lstStyle/>
        <a:p>
          <a:endParaRPr lang="en-US"/>
        </a:p>
      </dgm:t>
    </dgm:pt>
    <dgm:pt modelId="{78653524-006C-4422-8A26-3A3B7D542162}">
      <dgm:prSet/>
      <dgm:spPr/>
      <dgm:t>
        <a:bodyPr/>
        <a:lstStyle/>
        <a:p>
          <a:r>
            <a:rPr lang="en-GB" dirty="0"/>
            <a:t>UK based call handlers </a:t>
          </a:r>
          <a:br>
            <a:rPr lang="en-GB" dirty="0"/>
          </a:br>
          <a:r>
            <a:rPr lang="en-GB" dirty="0"/>
            <a:t>&amp; legal advisors.</a:t>
          </a:r>
          <a:endParaRPr lang="en-US" dirty="0"/>
        </a:p>
      </dgm:t>
    </dgm:pt>
    <dgm:pt modelId="{04C53857-16D4-4234-8AC9-116FCAF2EE5C}" type="parTrans" cxnId="{8D81BF8F-533A-45E6-B37C-B5B9584F5A1D}">
      <dgm:prSet/>
      <dgm:spPr/>
      <dgm:t>
        <a:bodyPr/>
        <a:lstStyle/>
        <a:p>
          <a:endParaRPr lang="en-US"/>
        </a:p>
      </dgm:t>
    </dgm:pt>
    <dgm:pt modelId="{09D1D58C-3DBD-4CD3-BADB-0B2DD4E07482}" type="sibTrans" cxnId="{8D81BF8F-533A-45E6-B37C-B5B9584F5A1D}">
      <dgm:prSet/>
      <dgm:spPr/>
      <dgm:t>
        <a:bodyPr/>
        <a:lstStyle/>
        <a:p>
          <a:endParaRPr lang="en-US"/>
        </a:p>
      </dgm:t>
    </dgm:pt>
    <dgm:pt modelId="{50D0F6F4-82AB-4168-86DD-E4988F58FB15}">
      <dgm:prSet/>
      <dgm:spPr/>
      <dgm:t>
        <a:bodyPr/>
        <a:lstStyle/>
        <a:p>
          <a:r>
            <a:rPr lang="en-GB" dirty="0"/>
            <a:t>Practical advice on legal business and personal issues.</a:t>
          </a:r>
          <a:endParaRPr lang="en-US" dirty="0"/>
        </a:p>
      </dgm:t>
    </dgm:pt>
    <dgm:pt modelId="{F3CCC57F-161E-4CB4-B928-991D1C355CED}" type="parTrans" cxnId="{1AC8B776-7908-457B-9DE9-64B8C8BA957D}">
      <dgm:prSet/>
      <dgm:spPr/>
      <dgm:t>
        <a:bodyPr/>
        <a:lstStyle/>
        <a:p>
          <a:endParaRPr lang="en-US"/>
        </a:p>
      </dgm:t>
    </dgm:pt>
    <dgm:pt modelId="{3A93736F-2085-4333-A0BC-4A173BDE561E}" type="sibTrans" cxnId="{1AC8B776-7908-457B-9DE9-64B8C8BA957D}">
      <dgm:prSet/>
      <dgm:spPr/>
      <dgm:t>
        <a:bodyPr/>
        <a:lstStyle/>
        <a:p>
          <a:endParaRPr lang="en-US"/>
        </a:p>
      </dgm:t>
    </dgm:pt>
    <dgm:pt modelId="{DB88BEC8-058D-462E-B51D-34E85F76C7A3}">
      <dgm:prSet/>
      <dgm:spPr/>
      <dgm:t>
        <a:bodyPr/>
        <a:lstStyle/>
        <a:p>
          <a:r>
            <a:rPr lang="en-GB" dirty="0"/>
            <a:t>We cannot advise on Immigration or Civil Service employment issues.</a:t>
          </a:r>
          <a:endParaRPr lang="en-US" dirty="0"/>
        </a:p>
      </dgm:t>
    </dgm:pt>
    <dgm:pt modelId="{3DAB0964-65F7-4762-9968-D73D81887B53}" type="parTrans" cxnId="{626BC5C2-C119-4443-A614-B2B9C6A2C3E7}">
      <dgm:prSet/>
      <dgm:spPr/>
      <dgm:t>
        <a:bodyPr/>
        <a:lstStyle/>
        <a:p>
          <a:endParaRPr lang="en-US"/>
        </a:p>
      </dgm:t>
    </dgm:pt>
    <dgm:pt modelId="{C6C39C6F-14E7-439F-A427-E12E147C1253}" type="sibTrans" cxnId="{626BC5C2-C119-4443-A614-B2B9C6A2C3E7}">
      <dgm:prSet/>
      <dgm:spPr/>
      <dgm:t>
        <a:bodyPr/>
        <a:lstStyle/>
        <a:p>
          <a:endParaRPr lang="en-US"/>
        </a:p>
      </dgm:t>
    </dgm:pt>
    <dgm:pt modelId="{B2F1D901-EF70-48A8-A1D2-6F59F44E1191}">
      <dgm:prSet/>
      <dgm:spPr/>
      <dgm:t>
        <a:bodyPr/>
        <a:lstStyle/>
        <a:p>
          <a:r>
            <a:rPr lang="en-US" dirty="0"/>
            <a:t>Diverse client base, supporting business and individuals in a broad range of market sectors.</a:t>
          </a:r>
        </a:p>
      </dgm:t>
    </dgm:pt>
    <dgm:pt modelId="{F4783836-E825-40DC-969F-37D90F4CAED2}" type="parTrans" cxnId="{73211CDE-7192-42B3-A0D0-FA9D7A0A5EF6}">
      <dgm:prSet/>
      <dgm:spPr/>
      <dgm:t>
        <a:bodyPr/>
        <a:lstStyle/>
        <a:p>
          <a:endParaRPr lang="en-US"/>
        </a:p>
      </dgm:t>
    </dgm:pt>
    <dgm:pt modelId="{1600728C-9D66-4F0A-912F-07F0862429F5}" type="sibTrans" cxnId="{73211CDE-7192-42B3-A0D0-FA9D7A0A5EF6}">
      <dgm:prSet/>
      <dgm:spPr/>
      <dgm:t>
        <a:bodyPr/>
        <a:lstStyle/>
        <a:p>
          <a:endParaRPr lang="en-US"/>
        </a:p>
      </dgm:t>
    </dgm:pt>
    <dgm:pt modelId="{0714811F-C26A-4980-90DE-F4FFE53688D9}">
      <dgm:prSet/>
      <dgm:spPr/>
      <dgm:t>
        <a:bodyPr/>
        <a:lstStyle/>
        <a:p>
          <a:r>
            <a:rPr lang="en-US" dirty="0"/>
            <a:t>Working closely with CFCS.</a:t>
          </a:r>
        </a:p>
      </dgm:t>
    </dgm:pt>
    <dgm:pt modelId="{F43634AC-4442-4D2E-B191-48CE81DC7C03}" type="parTrans" cxnId="{4C4BEE80-8F94-4C41-AF78-70EB0A3BAF13}">
      <dgm:prSet/>
      <dgm:spPr/>
      <dgm:t>
        <a:bodyPr/>
        <a:lstStyle/>
        <a:p>
          <a:endParaRPr lang="en-US"/>
        </a:p>
      </dgm:t>
    </dgm:pt>
    <dgm:pt modelId="{4F937C8D-5D2C-4490-9719-6A5C07AF1364}" type="sibTrans" cxnId="{4C4BEE80-8F94-4C41-AF78-70EB0A3BAF13}">
      <dgm:prSet/>
      <dgm:spPr/>
      <dgm:t>
        <a:bodyPr/>
        <a:lstStyle/>
        <a:p>
          <a:endParaRPr lang="en-US"/>
        </a:p>
      </dgm:t>
    </dgm:pt>
    <dgm:pt modelId="{5700777C-9BD3-4996-9AE5-72CF555E7713}" type="pres">
      <dgm:prSet presAssocID="{3ACB7D41-FDEC-4066-91AB-6CAC49EB1484}" presName="root" presStyleCnt="0">
        <dgm:presLayoutVars>
          <dgm:dir/>
          <dgm:resizeHandles val="exact"/>
        </dgm:presLayoutVars>
      </dgm:prSet>
      <dgm:spPr/>
    </dgm:pt>
    <dgm:pt modelId="{8A9FF34B-0602-4AD9-8A3A-6F63BC8EDC7A}" type="pres">
      <dgm:prSet presAssocID="{3ACB7D41-FDEC-4066-91AB-6CAC49EB1484}" presName="container" presStyleCnt="0">
        <dgm:presLayoutVars>
          <dgm:dir/>
          <dgm:resizeHandles val="exact"/>
        </dgm:presLayoutVars>
      </dgm:prSet>
      <dgm:spPr/>
    </dgm:pt>
    <dgm:pt modelId="{1032D85D-19CE-43B4-921C-AE6AF72ABA0C}" type="pres">
      <dgm:prSet presAssocID="{D1FBDBAC-72FC-4608-AB35-7E9E1B2B2FF4}" presName="compNode" presStyleCnt="0"/>
      <dgm:spPr/>
    </dgm:pt>
    <dgm:pt modelId="{0E1A8B28-90B4-44F7-951E-D6C29523D7DD}" type="pres">
      <dgm:prSet presAssocID="{D1FBDBAC-72FC-4608-AB35-7E9E1B2B2FF4}" presName="iconBgRect" presStyleLbl="bgShp" presStyleIdx="0" presStyleCnt="8"/>
      <dgm:spPr/>
    </dgm:pt>
    <dgm:pt modelId="{E3232C26-4214-48CA-A3A5-83AFAA438786}" type="pres">
      <dgm:prSet presAssocID="{D1FBDBAC-72FC-4608-AB35-7E9E1B2B2FF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A1F9A081-4541-4745-9B4C-20232F22EA56}" type="pres">
      <dgm:prSet presAssocID="{D1FBDBAC-72FC-4608-AB35-7E9E1B2B2FF4}" presName="spaceRect" presStyleCnt="0"/>
      <dgm:spPr/>
    </dgm:pt>
    <dgm:pt modelId="{CAA8CEF8-9F55-465B-B102-CCB8A63815ED}" type="pres">
      <dgm:prSet presAssocID="{D1FBDBAC-72FC-4608-AB35-7E9E1B2B2FF4}" presName="textRect" presStyleLbl="revTx" presStyleIdx="0" presStyleCnt="8" custScaleX="107222" custLinFactNeighborX="1258">
        <dgm:presLayoutVars>
          <dgm:chMax val="1"/>
          <dgm:chPref val="1"/>
        </dgm:presLayoutVars>
      </dgm:prSet>
      <dgm:spPr/>
    </dgm:pt>
    <dgm:pt modelId="{FD5DBE07-4438-4762-A3E0-6E513A10A7FC}" type="pres">
      <dgm:prSet presAssocID="{6EC3D980-74F1-41A1-A03E-F4581D7299D6}" presName="sibTrans" presStyleLbl="sibTrans2D1" presStyleIdx="0" presStyleCnt="0"/>
      <dgm:spPr/>
    </dgm:pt>
    <dgm:pt modelId="{35EE0C9F-56EE-48E2-93EA-ACE7A4469E37}" type="pres">
      <dgm:prSet presAssocID="{09B98228-DC37-4995-A90D-9798E3F813F5}" presName="compNode" presStyleCnt="0"/>
      <dgm:spPr/>
    </dgm:pt>
    <dgm:pt modelId="{354620F7-D03E-4931-AF41-D593D0388D1C}" type="pres">
      <dgm:prSet presAssocID="{09B98228-DC37-4995-A90D-9798E3F813F5}" presName="iconBgRect" presStyleLbl="bgShp" presStyleIdx="1" presStyleCnt="8"/>
      <dgm:spPr/>
    </dgm:pt>
    <dgm:pt modelId="{82CAE1F6-4F82-4297-97AB-B1C81749B056}" type="pres">
      <dgm:prSet presAssocID="{09B98228-DC37-4995-A90D-9798E3F813F5}"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lephone"/>
        </a:ext>
      </dgm:extLst>
    </dgm:pt>
    <dgm:pt modelId="{B57FA4CB-E37D-441C-9A7D-D6E15A160404}" type="pres">
      <dgm:prSet presAssocID="{09B98228-DC37-4995-A90D-9798E3F813F5}" presName="spaceRect" presStyleCnt="0"/>
      <dgm:spPr/>
    </dgm:pt>
    <dgm:pt modelId="{AFE72BB5-7A16-429B-9382-713AC03DFF14}" type="pres">
      <dgm:prSet presAssocID="{09B98228-DC37-4995-A90D-9798E3F813F5}" presName="textRect" presStyleLbl="revTx" presStyleIdx="1" presStyleCnt="8">
        <dgm:presLayoutVars>
          <dgm:chMax val="1"/>
          <dgm:chPref val="1"/>
        </dgm:presLayoutVars>
      </dgm:prSet>
      <dgm:spPr/>
    </dgm:pt>
    <dgm:pt modelId="{5685FC9E-1981-4C13-846E-A7A241A8C2E2}" type="pres">
      <dgm:prSet presAssocID="{6DCEE98F-672B-40A8-861F-E204473B0462}" presName="sibTrans" presStyleLbl="sibTrans2D1" presStyleIdx="0" presStyleCnt="0"/>
      <dgm:spPr/>
    </dgm:pt>
    <dgm:pt modelId="{0915AA84-3583-4FA6-9900-2D7DCF8212D9}" type="pres">
      <dgm:prSet presAssocID="{8DCA5EBF-FAD5-4EA5-BF43-21E71E4A61BB}" presName="compNode" presStyleCnt="0"/>
      <dgm:spPr/>
    </dgm:pt>
    <dgm:pt modelId="{49A86F66-94C1-4D74-9417-69B1576CF813}" type="pres">
      <dgm:prSet presAssocID="{8DCA5EBF-FAD5-4EA5-BF43-21E71E4A61BB}" presName="iconBgRect" presStyleLbl="bgShp" presStyleIdx="2" presStyleCnt="8"/>
      <dgm:spPr/>
    </dgm:pt>
    <dgm:pt modelId="{193B1BE0-ED96-4578-92C8-B8120EB0D0CB}" type="pres">
      <dgm:prSet presAssocID="{8DCA5EBF-FAD5-4EA5-BF43-21E71E4A61BB}"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7C12DD66-FE5D-4246-8082-B85F52E1F52E}" type="pres">
      <dgm:prSet presAssocID="{8DCA5EBF-FAD5-4EA5-BF43-21E71E4A61BB}" presName="spaceRect" presStyleCnt="0"/>
      <dgm:spPr/>
    </dgm:pt>
    <dgm:pt modelId="{0344B406-AA7B-487A-88A6-BB0201335A0B}" type="pres">
      <dgm:prSet presAssocID="{8DCA5EBF-FAD5-4EA5-BF43-21E71E4A61BB}" presName="textRect" presStyleLbl="revTx" presStyleIdx="2" presStyleCnt="8">
        <dgm:presLayoutVars>
          <dgm:chMax val="1"/>
          <dgm:chPref val="1"/>
        </dgm:presLayoutVars>
      </dgm:prSet>
      <dgm:spPr/>
    </dgm:pt>
    <dgm:pt modelId="{95C2529C-4BBB-4BE3-BFEE-03D0E40B6495}" type="pres">
      <dgm:prSet presAssocID="{E0E396C3-3775-4F91-A82B-37B89D4F677D}" presName="sibTrans" presStyleLbl="sibTrans2D1" presStyleIdx="0" presStyleCnt="0"/>
      <dgm:spPr/>
    </dgm:pt>
    <dgm:pt modelId="{FB5EDB94-4BCD-485A-AA8C-C33B4E07A6B1}" type="pres">
      <dgm:prSet presAssocID="{78653524-006C-4422-8A26-3A3B7D542162}" presName="compNode" presStyleCnt="0"/>
      <dgm:spPr/>
    </dgm:pt>
    <dgm:pt modelId="{A893F40F-CB17-4324-8EBD-B3C98EBEFDB1}" type="pres">
      <dgm:prSet presAssocID="{78653524-006C-4422-8A26-3A3B7D542162}" presName="iconBgRect" presStyleLbl="bgShp" presStyleIdx="3" presStyleCnt="8"/>
      <dgm:spPr/>
    </dgm:pt>
    <dgm:pt modelId="{61E3510D-06DC-4576-B4E6-A7483B43E7B5}" type="pres">
      <dgm:prSet presAssocID="{78653524-006C-4422-8A26-3A3B7D54216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0109A2D0-0C73-4FBE-A0D3-FD336E9710B7}" type="pres">
      <dgm:prSet presAssocID="{78653524-006C-4422-8A26-3A3B7D542162}" presName="spaceRect" presStyleCnt="0"/>
      <dgm:spPr/>
    </dgm:pt>
    <dgm:pt modelId="{431E59D3-BA9E-4D85-A9F5-9D87EC2AC187}" type="pres">
      <dgm:prSet presAssocID="{78653524-006C-4422-8A26-3A3B7D542162}" presName="textRect" presStyleLbl="revTx" presStyleIdx="3" presStyleCnt="8">
        <dgm:presLayoutVars>
          <dgm:chMax val="1"/>
          <dgm:chPref val="1"/>
        </dgm:presLayoutVars>
      </dgm:prSet>
      <dgm:spPr/>
    </dgm:pt>
    <dgm:pt modelId="{837AE7AD-ACBC-4B6D-B81E-F9A72B8C5EF6}" type="pres">
      <dgm:prSet presAssocID="{09D1D58C-3DBD-4CD3-BADB-0B2DD4E07482}" presName="sibTrans" presStyleLbl="sibTrans2D1" presStyleIdx="0" presStyleCnt="0"/>
      <dgm:spPr/>
    </dgm:pt>
    <dgm:pt modelId="{A905CA92-7C20-4A23-A7E1-F31EC3CC8F99}" type="pres">
      <dgm:prSet presAssocID="{50D0F6F4-82AB-4168-86DD-E4988F58FB15}" presName="compNode" presStyleCnt="0"/>
      <dgm:spPr/>
    </dgm:pt>
    <dgm:pt modelId="{B27518C9-D57B-43CC-A711-6F93E26A078F}" type="pres">
      <dgm:prSet presAssocID="{50D0F6F4-82AB-4168-86DD-E4988F58FB15}" presName="iconBgRect" presStyleLbl="bgShp" presStyleIdx="4" presStyleCnt="8"/>
      <dgm:spPr/>
    </dgm:pt>
    <dgm:pt modelId="{AF878AB4-7EC6-48A1-AD0B-389E494ED9A1}" type="pres">
      <dgm:prSet presAssocID="{50D0F6F4-82AB-4168-86DD-E4988F58FB1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2265984C-A37B-4D7D-B54A-5DE6CE52E2DD}" type="pres">
      <dgm:prSet presAssocID="{50D0F6F4-82AB-4168-86DD-E4988F58FB15}" presName="spaceRect" presStyleCnt="0"/>
      <dgm:spPr/>
    </dgm:pt>
    <dgm:pt modelId="{5A241797-6DEA-4A3F-8913-330F209F56C5}" type="pres">
      <dgm:prSet presAssocID="{50D0F6F4-82AB-4168-86DD-E4988F58FB15}" presName="textRect" presStyleLbl="revTx" presStyleIdx="4" presStyleCnt="8">
        <dgm:presLayoutVars>
          <dgm:chMax val="1"/>
          <dgm:chPref val="1"/>
        </dgm:presLayoutVars>
      </dgm:prSet>
      <dgm:spPr/>
    </dgm:pt>
    <dgm:pt modelId="{58CA3B74-DCCF-4540-B9C1-D6ED97278D9C}" type="pres">
      <dgm:prSet presAssocID="{3A93736F-2085-4333-A0BC-4A173BDE561E}" presName="sibTrans" presStyleLbl="sibTrans2D1" presStyleIdx="0" presStyleCnt="0"/>
      <dgm:spPr/>
    </dgm:pt>
    <dgm:pt modelId="{5FFBB70B-54F2-448C-9CC5-74C7B2C14AC5}" type="pres">
      <dgm:prSet presAssocID="{DB88BEC8-058D-462E-B51D-34E85F76C7A3}" presName="compNode" presStyleCnt="0"/>
      <dgm:spPr/>
    </dgm:pt>
    <dgm:pt modelId="{C51C7390-A18E-40C8-B318-41E3E6570F64}" type="pres">
      <dgm:prSet presAssocID="{DB88BEC8-058D-462E-B51D-34E85F76C7A3}" presName="iconBgRect" presStyleLbl="bgShp" presStyleIdx="5" presStyleCnt="8"/>
      <dgm:spPr/>
    </dgm:pt>
    <dgm:pt modelId="{4AD6C40D-D256-43C5-A3B2-714AB8ECCFEA}" type="pres">
      <dgm:prSet presAssocID="{DB88BEC8-058D-462E-B51D-34E85F76C7A3}"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B9C29B30-421C-4157-A6C7-52C248557C6D}" type="pres">
      <dgm:prSet presAssocID="{DB88BEC8-058D-462E-B51D-34E85F76C7A3}" presName="spaceRect" presStyleCnt="0"/>
      <dgm:spPr/>
    </dgm:pt>
    <dgm:pt modelId="{77F786B9-0F28-4755-BCAA-5F0DE3095E0F}" type="pres">
      <dgm:prSet presAssocID="{DB88BEC8-058D-462E-B51D-34E85F76C7A3}" presName="textRect" presStyleLbl="revTx" presStyleIdx="5" presStyleCnt="8">
        <dgm:presLayoutVars>
          <dgm:chMax val="1"/>
          <dgm:chPref val="1"/>
        </dgm:presLayoutVars>
      </dgm:prSet>
      <dgm:spPr/>
    </dgm:pt>
    <dgm:pt modelId="{294CA28A-C7B7-46BB-B97B-8878DD732F53}" type="pres">
      <dgm:prSet presAssocID="{C6C39C6F-14E7-439F-A427-E12E147C1253}" presName="sibTrans" presStyleLbl="sibTrans2D1" presStyleIdx="0" presStyleCnt="0"/>
      <dgm:spPr/>
    </dgm:pt>
    <dgm:pt modelId="{77578303-D4D1-4959-9FDF-7C6791A98DA3}" type="pres">
      <dgm:prSet presAssocID="{B2F1D901-EF70-48A8-A1D2-6F59F44E1191}" presName="compNode" presStyleCnt="0"/>
      <dgm:spPr/>
    </dgm:pt>
    <dgm:pt modelId="{14D91A7A-3D1D-4590-8922-619010CB415E}" type="pres">
      <dgm:prSet presAssocID="{B2F1D901-EF70-48A8-A1D2-6F59F44E1191}" presName="iconBgRect" presStyleLbl="bgShp" presStyleIdx="6" presStyleCnt="8"/>
      <dgm:spPr/>
    </dgm:pt>
    <dgm:pt modelId="{D76D8F39-221A-4114-8ECB-E752E89476AA}" type="pres">
      <dgm:prSet presAssocID="{B2F1D901-EF70-48A8-A1D2-6F59F44E1191}"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7CA7594E-928C-4314-BEBB-1B28C7213D0F}" type="pres">
      <dgm:prSet presAssocID="{B2F1D901-EF70-48A8-A1D2-6F59F44E1191}" presName="spaceRect" presStyleCnt="0"/>
      <dgm:spPr/>
    </dgm:pt>
    <dgm:pt modelId="{53C97EB9-B007-46EB-BA29-F0B593F52554}" type="pres">
      <dgm:prSet presAssocID="{B2F1D901-EF70-48A8-A1D2-6F59F44E1191}" presName="textRect" presStyleLbl="revTx" presStyleIdx="6" presStyleCnt="8">
        <dgm:presLayoutVars>
          <dgm:chMax val="1"/>
          <dgm:chPref val="1"/>
        </dgm:presLayoutVars>
      </dgm:prSet>
      <dgm:spPr/>
    </dgm:pt>
    <dgm:pt modelId="{B5C6A826-C990-4225-B5CC-DD07C8CF06DA}" type="pres">
      <dgm:prSet presAssocID="{1600728C-9D66-4F0A-912F-07F0862429F5}" presName="sibTrans" presStyleLbl="sibTrans2D1" presStyleIdx="0" presStyleCnt="0"/>
      <dgm:spPr/>
    </dgm:pt>
    <dgm:pt modelId="{14835547-5384-48A0-A987-36CEE157DBA0}" type="pres">
      <dgm:prSet presAssocID="{0714811F-C26A-4980-90DE-F4FFE53688D9}" presName="compNode" presStyleCnt="0"/>
      <dgm:spPr/>
    </dgm:pt>
    <dgm:pt modelId="{F99FEECD-24DA-4BE0-8695-83C84A46165A}" type="pres">
      <dgm:prSet presAssocID="{0714811F-C26A-4980-90DE-F4FFE53688D9}" presName="iconBgRect" presStyleLbl="bgShp" presStyleIdx="7" presStyleCnt="8"/>
      <dgm:spPr/>
    </dgm:pt>
    <dgm:pt modelId="{BF7A8D63-E816-49DA-A7D7-58C0693591E2}" type="pres">
      <dgm:prSet presAssocID="{0714811F-C26A-4980-90DE-F4FFE53688D9}"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andshake"/>
        </a:ext>
      </dgm:extLst>
    </dgm:pt>
    <dgm:pt modelId="{5F9D9957-4B2C-429F-AF3C-D29581F71494}" type="pres">
      <dgm:prSet presAssocID="{0714811F-C26A-4980-90DE-F4FFE53688D9}" presName="spaceRect" presStyleCnt="0"/>
      <dgm:spPr/>
    </dgm:pt>
    <dgm:pt modelId="{3842FD33-0203-4A7A-A9D5-861BF7BF85B5}" type="pres">
      <dgm:prSet presAssocID="{0714811F-C26A-4980-90DE-F4FFE53688D9}" presName="textRect" presStyleLbl="revTx" presStyleIdx="7" presStyleCnt="8">
        <dgm:presLayoutVars>
          <dgm:chMax val="1"/>
          <dgm:chPref val="1"/>
        </dgm:presLayoutVars>
      </dgm:prSet>
      <dgm:spPr/>
    </dgm:pt>
  </dgm:ptLst>
  <dgm:cxnLst>
    <dgm:cxn modelId="{EDE66B00-65C1-4CDE-BD1A-6325FC4895D9}" type="presOf" srcId="{D1FBDBAC-72FC-4608-AB35-7E9E1B2B2FF4}" destId="{CAA8CEF8-9F55-465B-B102-CCB8A63815ED}" srcOrd="0" destOrd="0" presId="urn:microsoft.com/office/officeart/2018/2/layout/IconCircleList"/>
    <dgm:cxn modelId="{95374B1A-029B-4354-BB7A-64F150E65449}" srcId="{3ACB7D41-FDEC-4066-91AB-6CAC49EB1484}" destId="{8DCA5EBF-FAD5-4EA5-BF43-21E71E4A61BB}" srcOrd="2" destOrd="0" parTransId="{97288FA5-1B33-4F0B-9EFB-5A3D53DD4F6F}" sibTransId="{E0E396C3-3775-4F91-A82B-37B89D4F677D}"/>
    <dgm:cxn modelId="{98925D2D-6CA5-48A0-94C8-8507FB8B66F6}" type="presOf" srcId="{1600728C-9D66-4F0A-912F-07F0862429F5}" destId="{B5C6A826-C990-4225-B5CC-DD07C8CF06DA}" srcOrd="0" destOrd="0" presId="urn:microsoft.com/office/officeart/2018/2/layout/IconCircleList"/>
    <dgm:cxn modelId="{C20D5647-F326-4DCE-98B6-8F6AF9593BD9}" type="presOf" srcId="{50D0F6F4-82AB-4168-86DD-E4988F58FB15}" destId="{5A241797-6DEA-4A3F-8913-330F209F56C5}" srcOrd="0" destOrd="0" presId="urn:microsoft.com/office/officeart/2018/2/layout/IconCircleList"/>
    <dgm:cxn modelId="{1AC8B776-7908-457B-9DE9-64B8C8BA957D}" srcId="{3ACB7D41-FDEC-4066-91AB-6CAC49EB1484}" destId="{50D0F6F4-82AB-4168-86DD-E4988F58FB15}" srcOrd="4" destOrd="0" parTransId="{F3CCC57F-161E-4CB4-B928-991D1C355CED}" sibTransId="{3A93736F-2085-4333-A0BC-4A173BDE561E}"/>
    <dgm:cxn modelId="{DCE4E259-430C-484D-81F8-65A3C2B11E9A}" type="presOf" srcId="{C6C39C6F-14E7-439F-A427-E12E147C1253}" destId="{294CA28A-C7B7-46BB-B97B-8878DD732F53}" srcOrd="0" destOrd="0" presId="urn:microsoft.com/office/officeart/2018/2/layout/IconCircleList"/>
    <dgm:cxn modelId="{4C4BEE80-8F94-4C41-AF78-70EB0A3BAF13}" srcId="{3ACB7D41-FDEC-4066-91AB-6CAC49EB1484}" destId="{0714811F-C26A-4980-90DE-F4FFE53688D9}" srcOrd="7" destOrd="0" parTransId="{F43634AC-4442-4D2E-B191-48CE81DC7C03}" sibTransId="{4F937C8D-5D2C-4490-9719-6A5C07AF1364}"/>
    <dgm:cxn modelId="{73849282-36FA-4B22-98E7-37964035534D}" type="presOf" srcId="{78653524-006C-4422-8A26-3A3B7D542162}" destId="{431E59D3-BA9E-4D85-A9F5-9D87EC2AC187}" srcOrd="0" destOrd="0" presId="urn:microsoft.com/office/officeart/2018/2/layout/IconCircleList"/>
    <dgm:cxn modelId="{51F06685-A6FC-44A8-BF55-0AAFA2A8DC51}" type="presOf" srcId="{3ACB7D41-FDEC-4066-91AB-6CAC49EB1484}" destId="{5700777C-9BD3-4996-9AE5-72CF555E7713}" srcOrd="0" destOrd="0" presId="urn:microsoft.com/office/officeart/2018/2/layout/IconCircleList"/>
    <dgm:cxn modelId="{8D81BF8F-533A-45E6-B37C-B5B9584F5A1D}" srcId="{3ACB7D41-FDEC-4066-91AB-6CAC49EB1484}" destId="{78653524-006C-4422-8A26-3A3B7D542162}" srcOrd="3" destOrd="0" parTransId="{04C53857-16D4-4234-8AC9-116FCAF2EE5C}" sibTransId="{09D1D58C-3DBD-4CD3-BADB-0B2DD4E07482}"/>
    <dgm:cxn modelId="{4173E391-85AE-4E5A-AC9B-512262C40997}" srcId="{3ACB7D41-FDEC-4066-91AB-6CAC49EB1484}" destId="{09B98228-DC37-4995-A90D-9798E3F813F5}" srcOrd="1" destOrd="0" parTransId="{70DAB7B8-A640-431C-A5F1-E15DDEB3B079}" sibTransId="{6DCEE98F-672B-40A8-861F-E204473B0462}"/>
    <dgm:cxn modelId="{D36195B7-6E86-47F2-9C18-D9CCB4F36AB4}" type="presOf" srcId="{0714811F-C26A-4980-90DE-F4FFE53688D9}" destId="{3842FD33-0203-4A7A-A9D5-861BF7BF85B5}" srcOrd="0" destOrd="0" presId="urn:microsoft.com/office/officeart/2018/2/layout/IconCircleList"/>
    <dgm:cxn modelId="{804BC6B8-CE2A-46A3-BBDF-1A79428E6ED6}" type="presOf" srcId="{B2F1D901-EF70-48A8-A1D2-6F59F44E1191}" destId="{53C97EB9-B007-46EB-BA29-F0B593F52554}" srcOrd="0" destOrd="0" presId="urn:microsoft.com/office/officeart/2018/2/layout/IconCircleList"/>
    <dgm:cxn modelId="{B07CF3BA-F9BE-4191-BA08-01C9EA21891D}" type="presOf" srcId="{6DCEE98F-672B-40A8-861F-E204473B0462}" destId="{5685FC9E-1981-4C13-846E-A7A241A8C2E2}" srcOrd="0" destOrd="0" presId="urn:microsoft.com/office/officeart/2018/2/layout/IconCircleList"/>
    <dgm:cxn modelId="{60B80FC0-A88A-4900-AAC7-3C01EFD23168}" type="presOf" srcId="{E0E396C3-3775-4F91-A82B-37B89D4F677D}" destId="{95C2529C-4BBB-4BE3-BFEE-03D0E40B6495}" srcOrd="0" destOrd="0" presId="urn:microsoft.com/office/officeart/2018/2/layout/IconCircleList"/>
    <dgm:cxn modelId="{239150C1-D9CD-4A71-9DB5-400FCDFD28AA}" type="presOf" srcId="{DB88BEC8-058D-462E-B51D-34E85F76C7A3}" destId="{77F786B9-0F28-4755-BCAA-5F0DE3095E0F}" srcOrd="0" destOrd="0" presId="urn:microsoft.com/office/officeart/2018/2/layout/IconCircleList"/>
    <dgm:cxn modelId="{626BC5C2-C119-4443-A614-B2B9C6A2C3E7}" srcId="{3ACB7D41-FDEC-4066-91AB-6CAC49EB1484}" destId="{DB88BEC8-058D-462E-B51D-34E85F76C7A3}" srcOrd="5" destOrd="0" parTransId="{3DAB0964-65F7-4762-9968-D73D81887B53}" sibTransId="{C6C39C6F-14E7-439F-A427-E12E147C1253}"/>
    <dgm:cxn modelId="{1C37F4C3-5E2B-4D40-8682-92E8336F584E}" type="presOf" srcId="{3A93736F-2085-4333-A0BC-4A173BDE561E}" destId="{58CA3B74-DCCF-4540-B9C1-D6ED97278D9C}" srcOrd="0" destOrd="0" presId="urn:microsoft.com/office/officeart/2018/2/layout/IconCircleList"/>
    <dgm:cxn modelId="{F18771C4-F098-4A00-A7B0-FD26FCFB7830}" type="presOf" srcId="{09B98228-DC37-4995-A90D-9798E3F813F5}" destId="{AFE72BB5-7A16-429B-9382-713AC03DFF14}" srcOrd="0" destOrd="0" presId="urn:microsoft.com/office/officeart/2018/2/layout/IconCircleList"/>
    <dgm:cxn modelId="{73211CDE-7192-42B3-A0D0-FA9D7A0A5EF6}" srcId="{3ACB7D41-FDEC-4066-91AB-6CAC49EB1484}" destId="{B2F1D901-EF70-48A8-A1D2-6F59F44E1191}" srcOrd="6" destOrd="0" parTransId="{F4783836-E825-40DC-969F-37D90F4CAED2}" sibTransId="{1600728C-9D66-4F0A-912F-07F0862429F5}"/>
    <dgm:cxn modelId="{618059DF-EBAE-41C7-AABE-BDF3578642D9}" srcId="{3ACB7D41-FDEC-4066-91AB-6CAC49EB1484}" destId="{D1FBDBAC-72FC-4608-AB35-7E9E1B2B2FF4}" srcOrd="0" destOrd="0" parTransId="{732D24A8-F2D8-4C9C-829D-B52D43878CFB}" sibTransId="{6EC3D980-74F1-41A1-A03E-F4581D7299D6}"/>
    <dgm:cxn modelId="{52EB14E0-CA3B-46DF-B4A0-3E3706B313EF}" type="presOf" srcId="{6EC3D980-74F1-41A1-A03E-F4581D7299D6}" destId="{FD5DBE07-4438-4762-A3E0-6E513A10A7FC}" srcOrd="0" destOrd="0" presId="urn:microsoft.com/office/officeart/2018/2/layout/IconCircleList"/>
    <dgm:cxn modelId="{9FE941F0-9E24-45C1-8D01-BACF97FA5E96}" type="presOf" srcId="{09D1D58C-3DBD-4CD3-BADB-0B2DD4E07482}" destId="{837AE7AD-ACBC-4B6D-B81E-F9A72B8C5EF6}" srcOrd="0" destOrd="0" presId="urn:microsoft.com/office/officeart/2018/2/layout/IconCircleList"/>
    <dgm:cxn modelId="{B56097F4-1F00-4613-BC86-CA78012B4564}" type="presOf" srcId="{8DCA5EBF-FAD5-4EA5-BF43-21E71E4A61BB}" destId="{0344B406-AA7B-487A-88A6-BB0201335A0B}" srcOrd="0" destOrd="0" presId="urn:microsoft.com/office/officeart/2018/2/layout/IconCircleList"/>
    <dgm:cxn modelId="{AA527281-2CB0-428D-BEA4-5C6C4B747982}" type="presParOf" srcId="{5700777C-9BD3-4996-9AE5-72CF555E7713}" destId="{8A9FF34B-0602-4AD9-8A3A-6F63BC8EDC7A}" srcOrd="0" destOrd="0" presId="urn:microsoft.com/office/officeart/2018/2/layout/IconCircleList"/>
    <dgm:cxn modelId="{45EE15BF-6513-4715-905A-219BBC1AF368}" type="presParOf" srcId="{8A9FF34B-0602-4AD9-8A3A-6F63BC8EDC7A}" destId="{1032D85D-19CE-43B4-921C-AE6AF72ABA0C}" srcOrd="0" destOrd="0" presId="urn:microsoft.com/office/officeart/2018/2/layout/IconCircleList"/>
    <dgm:cxn modelId="{DD261A5A-279D-40D1-B4DE-CD769181136A}" type="presParOf" srcId="{1032D85D-19CE-43B4-921C-AE6AF72ABA0C}" destId="{0E1A8B28-90B4-44F7-951E-D6C29523D7DD}" srcOrd="0" destOrd="0" presId="urn:microsoft.com/office/officeart/2018/2/layout/IconCircleList"/>
    <dgm:cxn modelId="{960A32C0-C4B8-4AD7-AF16-9C79843C6950}" type="presParOf" srcId="{1032D85D-19CE-43B4-921C-AE6AF72ABA0C}" destId="{E3232C26-4214-48CA-A3A5-83AFAA438786}" srcOrd="1" destOrd="0" presId="urn:microsoft.com/office/officeart/2018/2/layout/IconCircleList"/>
    <dgm:cxn modelId="{2321B7AA-533E-40B8-A4C6-C907AFF403E4}" type="presParOf" srcId="{1032D85D-19CE-43B4-921C-AE6AF72ABA0C}" destId="{A1F9A081-4541-4745-9B4C-20232F22EA56}" srcOrd="2" destOrd="0" presId="urn:microsoft.com/office/officeart/2018/2/layout/IconCircleList"/>
    <dgm:cxn modelId="{244CEF11-2062-4A12-BA32-54B240D09195}" type="presParOf" srcId="{1032D85D-19CE-43B4-921C-AE6AF72ABA0C}" destId="{CAA8CEF8-9F55-465B-B102-CCB8A63815ED}" srcOrd="3" destOrd="0" presId="urn:microsoft.com/office/officeart/2018/2/layout/IconCircleList"/>
    <dgm:cxn modelId="{983A3280-0EA7-49B4-8C1A-F4386BB9DAA8}" type="presParOf" srcId="{8A9FF34B-0602-4AD9-8A3A-6F63BC8EDC7A}" destId="{FD5DBE07-4438-4762-A3E0-6E513A10A7FC}" srcOrd="1" destOrd="0" presId="urn:microsoft.com/office/officeart/2018/2/layout/IconCircleList"/>
    <dgm:cxn modelId="{65603329-1148-4AAD-99D4-94218F6735DC}" type="presParOf" srcId="{8A9FF34B-0602-4AD9-8A3A-6F63BC8EDC7A}" destId="{35EE0C9F-56EE-48E2-93EA-ACE7A4469E37}" srcOrd="2" destOrd="0" presId="urn:microsoft.com/office/officeart/2018/2/layout/IconCircleList"/>
    <dgm:cxn modelId="{240D5EDD-9256-4864-8661-40CE02432CD4}" type="presParOf" srcId="{35EE0C9F-56EE-48E2-93EA-ACE7A4469E37}" destId="{354620F7-D03E-4931-AF41-D593D0388D1C}" srcOrd="0" destOrd="0" presId="urn:microsoft.com/office/officeart/2018/2/layout/IconCircleList"/>
    <dgm:cxn modelId="{B522F2F8-4A9E-4CF0-BC7B-F2FC17B97037}" type="presParOf" srcId="{35EE0C9F-56EE-48E2-93EA-ACE7A4469E37}" destId="{82CAE1F6-4F82-4297-97AB-B1C81749B056}" srcOrd="1" destOrd="0" presId="urn:microsoft.com/office/officeart/2018/2/layout/IconCircleList"/>
    <dgm:cxn modelId="{45EE1ABD-563A-451A-9278-6A9E733C08E5}" type="presParOf" srcId="{35EE0C9F-56EE-48E2-93EA-ACE7A4469E37}" destId="{B57FA4CB-E37D-441C-9A7D-D6E15A160404}" srcOrd="2" destOrd="0" presId="urn:microsoft.com/office/officeart/2018/2/layout/IconCircleList"/>
    <dgm:cxn modelId="{D07925BB-39EC-49C2-BD73-F743459EAC0C}" type="presParOf" srcId="{35EE0C9F-56EE-48E2-93EA-ACE7A4469E37}" destId="{AFE72BB5-7A16-429B-9382-713AC03DFF14}" srcOrd="3" destOrd="0" presId="urn:microsoft.com/office/officeart/2018/2/layout/IconCircleList"/>
    <dgm:cxn modelId="{41724A79-DCA2-4BF7-94CD-CD5B7FD9E6D3}" type="presParOf" srcId="{8A9FF34B-0602-4AD9-8A3A-6F63BC8EDC7A}" destId="{5685FC9E-1981-4C13-846E-A7A241A8C2E2}" srcOrd="3" destOrd="0" presId="urn:microsoft.com/office/officeart/2018/2/layout/IconCircleList"/>
    <dgm:cxn modelId="{FFC64FC6-9B18-46EF-A586-4E9797E208BA}" type="presParOf" srcId="{8A9FF34B-0602-4AD9-8A3A-6F63BC8EDC7A}" destId="{0915AA84-3583-4FA6-9900-2D7DCF8212D9}" srcOrd="4" destOrd="0" presId="urn:microsoft.com/office/officeart/2018/2/layout/IconCircleList"/>
    <dgm:cxn modelId="{74AE615E-2650-4C62-A080-F3377AF87B7F}" type="presParOf" srcId="{0915AA84-3583-4FA6-9900-2D7DCF8212D9}" destId="{49A86F66-94C1-4D74-9417-69B1576CF813}" srcOrd="0" destOrd="0" presId="urn:microsoft.com/office/officeart/2018/2/layout/IconCircleList"/>
    <dgm:cxn modelId="{94BE0E34-14A7-43B3-8A16-6D7309EDB8B4}" type="presParOf" srcId="{0915AA84-3583-4FA6-9900-2D7DCF8212D9}" destId="{193B1BE0-ED96-4578-92C8-B8120EB0D0CB}" srcOrd="1" destOrd="0" presId="urn:microsoft.com/office/officeart/2018/2/layout/IconCircleList"/>
    <dgm:cxn modelId="{52D80F77-029C-4593-8BF8-426ED91E51F5}" type="presParOf" srcId="{0915AA84-3583-4FA6-9900-2D7DCF8212D9}" destId="{7C12DD66-FE5D-4246-8082-B85F52E1F52E}" srcOrd="2" destOrd="0" presId="urn:microsoft.com/office/officeart/2018/2/layout/IconCircleList"/>
    <dgm:cxn modelId="{61E2E522-E6F8-47D1-B541-1FFDDEEDDB92}" type="presParOf" srcId="{0915AA84-3583-4FA6-9900-2D7DCF8212D9}" destId="{0344B406-AA7B-487A-88A6-BB0201335A0B}" srcOrd="3" destOrd="0" presId="urn:microsoft.com/office/officeart/2018/2/layout/IconCircleList"/>
    <dgm:cxn modelId="{E147DD4C-CBEA-4B40-AB78-C8CE6CBCF825}" type="presParOf" srcId="{8A9FF34B-0602-4AD9-8A3A-6F63BC8EDC7A}" destId="{95C2529C-4BBB-4BE3-BFEE-03D0E40B6495}" srcOrd="5" destOrd="0" presId="urn:microsoft.com/office/officeart/2018/2/layout/IconCircleList"/>
    <dgm:cxn modelId="{28E0FA2D-01FD-4C71-8F98-B5E693466DD2}" type="presParOf" srcId="{8A9FF34B-0602-4AD9-8A3A-6F63BC8EDC7A}" destId="{FB5EDB94-4BCD-485A-AA8C-C33B4E07A6B1}" srcOrd="6" destOrd="0" presId="urn:microsoft.com/office/officeart/2018/2/layout/IconCircleList"/>
    <dgm:cxn modelId="{86671B36-FE9D-4DFC-A7B5-436153860500}" type="presParOf" srcId="{FB5EDB94-4BCD-485A-AA8C-C33B4E07A6B1}" destId="{A893F40F-CB17-4324-8EBD-B3C98EBEFDB1}" srcOrd="0" destOrd="0" presId="urn:microsoft.com/office/officeart/2018/2/layout/IconCircleList"/>
    <dgm:cxn modelId="{4F7AB2B1-5810-4C2A-B89B-D97BDDD127FF}" type="presParOf" srcId="{FB5EDB94-4BCD-485A-AA8C-C33B4E07A6B1}" destId="{61E3510D-06DC-4576-B4E6-A7483B43E7B5}" srcOrd="1" destOrd="0" presId="urn:microsoft.com/office/officeart/2018/2/layout/IconCircleList"/>
    <dgm:cxn modelId="{08826DFB-D6FF-4D40-A146-264C1187E73D}" type="presParOf" srcId="{FB5EDB94-4BCD-485A-AA8C-C33B4E07A6B1}" destId="{0109A2D0-0C73-4FBE-A0D3-FD336E9710B7}" srcOrd="2" destOrd="0" presId="urn:microsoft.com/office/officeart/2018/2/layout/IconCircleList"/>
    <dgm:cxn modelId="{D069AE46-DAF7-4A53-8328-1CFAB6F49318}" type="presParOf" srcId="{FB5EDB94-4BCD-485A-AA8C-C33B4E07A6B1}" destId="{431E59D3-BA9E-4D85-A9F5-9D87EC2AC187}" srcOrd="3" destOrd="0" presId="urn:microsoft.com/office/officeart/2018/2/layout/IconCircleList"/>
    <dgm:cxn modelId="{F6B7A9B4-43BA-4920-BEDD-F7A2EAF537EF}" type="presParOf" srcId="{8A9FF34B-0602-4AD9-8A3A-6F63BC8EDC7A}" destId="{837AE7AD-ACBC-4B6D-B81E-F9A72B8C5EF6}" srcOrd="7" destOrd="0" presId="urn:microsoft.com/office/officeart/2018/2/layout/IconCircleList"/>
    <dgm:cxn modelId="{BBDBA4A3-3285-4368-A61C-4F80AB08BB9C}" type="presParOf" srcId="{8A9FF34B-0602-4AD9-8A3A-6F63BC8EDC7A}" destId="{A905CA92-7C20-4A23-A7E1-F31EC3CC8F99}" srcOrd="8" destOrd="0" presId="urn:microsoft.com/office/officeart/2018/2/layout/IconCircleList"/>
    <dgm:cxn modelId="{63E1EBF1-3D5B-4FA3-BFCD-2A5A1DEC7AC8}" type="presParOf" srcId="{A905CA92-7C20-4A23-A7E1-F31EC3CC8F99}" destId="{B27518C9-D57B-43CC-A711-6F93E26A078F}" srcOrd="0" destOrd="0" presId="urn:microsoft.com/office/officeart/2018/2/layout/IconCircleList"/>
    <dgm:cxn modelId="{7386B209-244B-48D6-908F-BF050173DF0A}" type="presParOf" srcId="{A905CA92-7C20-4A23-A7E1-F31EC3CC8F99}" destId="{AF878AB4-7EC6-48A1-AD0B-389E494ED9A1}" srcOrd="1" destOrd="0" presId="urn:microsoft.com/office/officeart/2018/2/layout/IconCircleList"/>
    <dgm:cxn modelId="{7767EC7A-5265-4D34-A45F-E8648AC88758}" type="presParOf" srcId="{A905CA92-7C20-4A23-A7E1-F31EC3CC8F99}" destId="{2265984C-A37B-4D7D-B54A-5DE6CE52E2DD}" srcOrd="2" destOrd="0" presId="urn:microsoft.com/office/officeart/2018/2/layout/IconCircleList"/>
    <dgm:cxn modelId="{B2B8B8D6-444D-41D9-AE4A-F53F64F75975}" type="presParOf" srcId="{A905CA92-7C20-4A23-A7E1-F31EC3CC8F99}" destId="{5A241797-6DEA-4A3F-8913-330F209F56C5}" srcOrd="3" destOrd="0" presId="urn:microsoft.com/office/officeart/2018/2/layout/IconCircleList"/>
    <dgm:cxn modelId="{8019D3EA-F4F5-4F22-9676-BD01F05A84E7}" type="presParOf" srcId="{8A9FF34B-0602-4AD9-8A3A-6F63BC8EDC7A}" destId="{58CA3B74-DCCF-4540-B9C1-D6ED97278D9C}" srcOrd="9" destOrd="0" presId="urn:microsoft.com/office/officeart/2018/2/layout/IconCircleList"/>
    <dgm:cxn modelId="{F556C64E-73E3-45D6-8104-03403EF2689D}" type="presParOf" srcId="{8A9FF34B-0602-4AD9-8A3A-6F63BC8EDC7A}" destId="{5FFBB70B-54F2-448C-9CC5-74C7B2C14AC5}" srcOrd="10" destOrd="0" presId="urn:microsoft.com/office/officeart/2018/2/layout/IconCircleList"/>
    <dgm:cxn modelId="{B5CB3040-CB88-4A5D-BC65-05665030614B}" type="presParOf" srcId="{5FFBB70B-54F2-448C-9CC5-74C7B2C14AC5}" destId="{C51C7390-A18E-40C8-B318-41E3E6570F64}" srcOrd="0" destOrd="0" presId="urn:microsoft.com/office/officeart/2018/2/layout/IconCircleList"/>
    <dgm:cxn modelId="{3896E3E1-1D00-4BB0-ABAA-94FA9D92A9AC}" type="presParOf" srcId="{5FFBB70B-54F2-448C-9CC5-74C7B2C14AC5}" destId="{4AD6C40D-D256-43C5-A3B2-714AB8ECCFEA}" srcOrd="1" destOrd="0" presId="urn:microsoft.com/office/officeart/2018/2/layout/IconCircleList"/>
    <dgm:cxn modelId="{00FB5D5F-00AD-4F2C-A0BF-01B97B05B9B4}" type="presParOf" srcId="{5FFBB70B-54F2-448C-9CC5-74C7B2C14AC5}" destId="{B9C29B30-421C-4157-A6C7-52C248557C6D}" srcOrd="2" destOrd="0" presId="urn:microsoft.com/office/officeart/2018/2/layout/IconCircleList"/>
    <dgm:cxn modelId="{CD67EFAF-DCB5-4F9E-9F97-A6153DBB7C9A}" type="presParOf" srcId="{5FFBB70B-54F2-448C-9CC5-74C7B2C14AC5}" destId="{77F786B9-0F28-4755-BCAA-5F0DE3095E0F}" srcOrd="3" destOrd="0" presId="urn:microsoft.com/office/officeart/2018/2/layout/IconCircleList"/>
    <dgm:cxn modelId="{86B75778-67B3-48FD-9DD1-307B01A5AB10}" type="presParOf" srcId="{8A9FF34B-0602-4AD9-8A3A-6F63BC8EDC7A}" destId="{294CA28A-C7B7-46BB-B97B-8878DD732F53}" srcOrd="11" destOrd="0" presId="urn:microsoft.com/office/officeart/2018/2/layout/IconCircleList"/>
    <dgm:cxn modelId="{EFEF7893-914C-43CF-A8E3-A42AF9F6266E}" type="presParOf" srcId="{8A9FF34B-0602-4AD9-8A3A-6F63BC8EDC7A}" destId="{77578303-D4D1-4959-9FDF-7C6791A98DA3}" srcOrd="12" destOrd="0" presId="urn:microsoft.com/office/officeart/2018/2/layout/IconCircleList"/>
    <dgm:cxn modelId="{67F516FC-642B-4601-895A-DB43FF3C8D5C}" type="presParOf" srcId="{77578303-D4D1-4959-9FDF-7C6791A98DA3}" destId="{14D91A7A-3D1D-4590-8922-619010CB415E}" srcOrd="0" destOrd="0" presId="urn:microsoft.com/office/officeart/2018/2/layout/IconCircleList"/>
    <dgm:cxn modelId="{B3E74206-CF11-4F96-8252-6E916D60E765}" type="presParOf" srcId="{77578303-D4D1-4959-9FDF-7C6791A98DA3}" destId="{D76D8F39-221A-4114-8ECB-E752E89476AA}" srcOrd="1" destOrd="0" presId="urn:microsoft.com/office/officeart/2018/2/layout/IconCircleList"/>
    <dgm:cxn modelId="{6FD32143-20C9-4BE2-8AE2-54049238B2FC}" type="presParOf" srcId="{77578303-D4D1-4959-9FDF-7C6791A98DA3}" destId="{7CA7594E-928C-4314-BEBB-1B28C7213D0F}" srcOrd="2" destOrd="0" presId="urn:microsoft.com/office/officeart/2018/2/layout/IconCircleList"/>
    <dgm:cxn modelId="{05E7413F-27E8-48F5-98E6-A74AFEDC7E32}" type="presParOf" srcId="{77578303-D4D1-4959-9FDF-7C6791A98DA3}" destId="{53C97EB9-B007-46EB-BA29-F0B593F52554}" srcOrd="3" destOrd="0" presId="urn:microsoft.com/office/officeart/2018/2/layout/IconCircleList"/>
    <dgm:cxn modelId="{6E56443F-9AFE-4C3F-8D2A-3D1849AFCDF5}" type="presParOf" srcId="{8A9FF34B-0602-4AD9-8A3A-6F63BC8EDC7A}" destId="{B5C6A826-C990-4225-B5CC-DD07C8CF06DA}" srcOrd="13" destOrd="0" presId="urn:microsoft.com/office/officeart/2018/2/layout/IconCircleList"/>
    <dgm:cxn modelId="{68A28AF2-4C85-4501-BB4D-DE6983EC23D9}" type="presParOf" srcId="{8A9FF34B-0602-4AD9-8A3A-6F63BC8EDC7A}" destId="{14835547-5384-48A0-A987-36CEE157DBA0}" srcOrd="14" destOrd="0" presId="urn:microsoft.com/office/officeart/2018/2/layout/IconCircleList"/>
    <dgm:cxn modelId="{9D9DEDA6-B9B5-4B04-B3F8-8DB144B59F3F}" type="presParOf" srcId="{14835547-5384-48A0-A987-36CEE157DBA0}" destId="{F99FEECD-24DA-4BE0-8695-83C84A46165A}" srcOrd="0" destOrd="0" presId="urn:microsoft.com/office/officeart/2018/2/layout/IconCircleList"/>
    <dgm:cxn modelId="{3F3349C2-556B-4595-92AA-14B92DE89C36}" type="presParOf" srcId="{14835547-5384-48A0-A987-36CEE157DBA0}" destId="{BF7A8D63-E816-49DA-A7D7-58C0693591E2}" srcOrd="1" destOrd="0" presId="urn:microsoft.com/office/officeart/2018/2/layout/IconCircleList"/>
    <dgm:cxn modelId="{A2F3EDF7-1D0E-41A0-B30D-BC4BFDAF3DDE}" type="presParOf" srcId="{14835547-5384-48A0-A987-36CEE157DBA0}" destId="{5F9D9957-4B2C-429F-AF3C-D29581F71494}" srcOrd="2" destOrd="0" presId="urn:microsoft.com/office/officeart/2018/2/layout/IconCircleList"/>
    <dgm:cxn modelId="{3FECF4C9-1B3A-4A18-90C0-2A738CECBD73}" type="presParOf" srcId="{14835547-5384-48A0-A987-36CEE157DBA0}" destId="{3842FD33-0203-4A7A-A9D5-861BF7BF85B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1E4C6-0481-4F42-8DC0-EF1CEBEE3024}"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AF176C68-3EF2-401D-9847-094E563267F4}">
      <dgm:prSet/>
      <dgm:spPr/>
      <dgm:t>
        <a:bodyPr/>
        <a:lstStyle/>
        <a:p>
          <a:r>
            <a:rPr lang="en-GB" dirty="0"/>
            <a:t>A Power of Attorney is a legal document that allows the attorney to make decisions for the donor. </a:t>
          </a:r>
          <a:endParaRPr lang="en-US" dirty="0"/>
        </a:p>
      </dgm:t>
    </dgm:pt>
    <dgm:pt modelId="{D1F9FE19-0918-427F-9E72-0033C86CD053}" type="parTrans" cxnId="{A8A11AC1-346E-44EC-9E59-F18C8344A63B}">
      <dgm:prSet/>
      <dgm:spPr/>
      <dgm:t>
        <a:bodyPr/>
        <a:lstStyle/>
        <a:p>
          <a:endParaRPr lang="en-US"/>
        </a:p>
      </dgm:t>
    </dgm:pt>
    <dgm:pt modelId="{50BD4CEC-970F-42D9-8B07-BB39240E0BB5}" type="sibTrans" cxnId="{A8A11AC1-346E-44EC-9E59-F18C8344A63B}">
      <dgm:prSet/>
      <dgm:spPr/>
      <dgm:t>
        <a:bodyPr/>
        <a:lstStyle/>
        <a:p>
          <a:endParaRPr lang="en-US"/>
        </a:p>
      </dgm:t>
    </dgm:pt>
    <dgm:pt modelId="{768F9B7C-2E7F-473A-93EA-CCF34A7C96DF}">
      <dgm:prSet/>
      <dgm:spPr/>
      <dgm:t>
        <a:bodyPr/>
        <a:lstStyle/>
        <a:p>
          <a:r>
            <a:rPr lang="en-GB"/>
            <a:t>It gives the attorney the ability to make decisions on behalf of the donor if they are no longer able to or want to make their own decisions.</a:t>
          </a:r>
          <a:endParaRPr lang="en-US"/>
        </a:p>
      </dgm:t>
    </dgm:pt>
    <dgm:pt modelId="{C1610432-FCDF-4198-BF9B-0AA5C03BA6FF}" type="parTrans" cxnId="{40635F74-856B-4E54-854D-3EFC2233F728}">
      <dgm:prSet/>
      <dgm:spPr/>
      <dgm:t>
        <a:bodyPr/>
        <a:lstStyle/>
        <a:p>
          <a:endParaRPr lang="en-US"/>
        </a:p>
      </dgm:t>
    </dgm:pt>
    <dgm:pt modelId="{A2AE87DA-CBF3-417C-820A-FCF2F5FA19D7}" type="sibTrans" cxnId="{40635F74-856B-4E54-854D-3EFC2233F728}">
      <dgm:prSet/>
      <dgm:spPr/>
      <dgm:t>
        <a:bodyPr/>
        <a:lstStyle/>
        <a:p>
          <a:endParaRPr lang="en-US"/>
        </a:p>
      </dgm:t>
    </dgm:pt>
    <dgm:pt modelId="{EB6CE41A-D847-4D84-9003-881B6499D52A}">
      <dgm:prSet/>
      <dgm:spPr/>
      <dgm:t>
        <a:bodyPr/>
        <a:lstStyle/>
        <a:p>
          <a:r>
            <a:rPr lang="en-GB"/>
            <a:t>Once registered, the attorneys will be presented with a document that allows them the legal authority to access accounts and deal with financial affairs on behalf of the donor.</a:t>
          </a:r>
          <a:endParaRPr lang="en-US"/>
        </a:p>
      </dgm:t>
    </dgm:pt>
    <dgm:pt modelId="{4C2A57EA-9E19-45CB-9B63-13725DCDCB29}" type="parTrans" cxnId="{9F865102-524F-4406-8004-088D47A33411}">
      <dgm:prSet/>
      <dgm:spPr/>
      <dgm:t>
        <a:bodyPr/>
        <a:lstStyle/>
        <a:p>
          <a:endParaRPr lang="en-US"/>
        </a:p>
      </dgm:t>
    </dgm:pt>
    <dgm:pt modelId="{2992F84C-6D5C-49DA-8818-99901A9BDA47}" type="sibTrans" cxnId="{9F865102-524F-4406-8004-088D47A33411}">
      <dgm:prSet/>
      <dgm:spPr/>
      <dgm:t>
        <a:bodyPr/>
        <a:lstStyle/>
        <a:p>
          <a:endParaRPr lang="en-US"/>
        </a:p>
      </dgm:t>
    </dgm:pt>
    <dgm:pt modelId="{3B17B2E6-BD03-482B-B924-52BD6366AAC5}">
      <dgm:prSet/>
      <dgm:spPr/>
      <dgm:t>
        <a:bodyPr/>
        <a:lstStyle/>
        <a:p>
          <a:r>
            <a:rPr lang="en-GB"/>
            <a:t>They can also be involved in important decisions regarding the donor’s health and welfare. </a:t>
          </a:r>
          <a:endParaRPr lang="en-US"/>
        </a:p>
      </dgm:t>
    </dgm:pt>
    <dgm:pt modelId="{10BF37C0-67A7-4E5E-8EC2-6C9F203DBD80}" type="parTrans" cxnId="{F428184D-7CC9-4F6B-B8F1-B84B8054E3C9}">
      <dgm:prSet/>
      <dgm:spPr/>
      <dgm:t>
        <a:bodyPr/>
        <a:lstStyle/>
        <a:p>
          <a:endParaRPr lang="en-US"/>
        </a:p>
      </dgm:t>
    </dgm:pt>
    <dgm:pt modelId="{45C3F5CF-1CFD-417C-B5F9-36B8CEFA0036}" type="sibTrans" cxnId="{F428184D-7CC9-4F6B-B8F1-B84B8054E3C9}">
      <dgm:prSet/>
      <dgm:spPr/>
      <dgm:t>
        <a:bodyPr/>
        <a:lstStyle/>
        <a:p>
          <a:endParaRPr lang="en-US"/>
        </a:p>
      </dgm:t>
    </dgm:pt>
    <dgm:pt modelId="{12406A68-2F1D-48AD-836B-E82B61DBC20D}" type="pres">
      <dgm:prSet presAssocID="{4921E4C6-0481-4F42-8DC0-EF1CEBEE3024}" presName="root" presStyleCnt="0">
        <dgm:presLayoutVars>
          <dgm:dir/>
          <dgm:resizeHandles val="exact"/>
        </dgm:presLayoutVars>
      </dgm:prSet>
      <dgm:spPr/>
    </dgm:pt>
    <dgm:pt modelId="{F4FEAD30-DC9D-4E52-81FF-24D66924C24B}" type="pres">
      <dgm:prSet presAssocID="{4921E4C6-0481-4F42-8DC0-EF1CEBEE3024}" presName="container" presStyleCnt="0">
        <dgm:presLayoutVars>
          <dgm:dir/>
          <dgm:resizeHandles val="exact"/>
        </dgm:presLayoutVars>
      </dgm:prSet>
      <dgm:spPr/>
    </dgm:pt>
    <dgm:pt modelId="{0C225013-CC85-4DC6-B4BE-9A2FD1A50F15}" type="pres">
      <dgm:prSet presAssocID="{AF176C68-3EF2-401D-9847-094E563267F4}" presName="compNode" presStyleCnt="0"/>
      <dgm:spPr/>
    </dgm:pt>
    <dgm:pt modelId="{1D7C426E-2011-4C43-8793-9946C8711489}" type="pres">
      <dgm:prSet presAssocID="{AF176C68-3EF2-401D-9847-094E563267F4}" presName="iconBgRect" presStyleLbl="bgShp" presStyleIdx="0" presStyleCnt="4"/>
      <dgm:spPr/>
    </dgm:pt>
    <dgm:pt modelId="{6D16873B-49C9-492C-9E00-86D290681D88}" type="pres">
      <dgm:prSet presAssocID="{AF176C68-3EF2-401D-9847-094E563267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FABBE312-E5DE-4562-98B6-B0C7BD103ACD}" type="pres">
      <dgm:prSet presAssocID="{AF176C68-3EF2-401D-9847-094E563267F4}" presName="spaceRect" presStyleCnt="0"/>
      <dgm:spPr/>
    </dgm:pt>
    <dgm:pt modelId="{FA7BEA65-1B32-4A87-A311-86B02EF1C80A}" type="pres">
      <dgm:prSet presAssocID="{AF176C68-3EF2-401D-9847-094E563267F4}" presName="textRect" presStyleLbl="revTx" presStyleIdx="0" presStyleCnt="4">
        <dgm:presLayoutVars>
          <dgm:chMax val="1"/>
          <dgm:chPref val="1"/>
        </dgm:presLayoutVars>
      </dgm:prSet>
      <dgm:spPr/>
    </dgm:pt>
    <dgm:pt modelId="{200C87F6-9559-4AD6-8B24-7F2B29167D52}" type="pres">
      <dgm:prSet presAssocID="{50BD4CEC-970F-42D9-8B07-BB39240E0BB5}" presName="sibTrans" presStyleLbl="sibTrans2D1" presStyleIdx="0" presStyleCnt="0"/>
      <dgm:spPr/>
    </dgm:pt>
    <dgm:pt modelId="{1C52E905-94CD-44FB-B73A-CE3F4F6F72FF}" type="pres">
      <dgm:prSet presAssocID="{768F9B7C-2E7F-473A-93EA-CCF34A7C96DF}" presName="compNode" presStyleCnt="0"/>
      <dgm:spPr/>
    </dgm:pt>
    <dgm:pt modelId="{FFD11025-4A75-43E8-BE9B-951DDCA29E17}" type="pres">
      <dgm:prSet presAssocID="{768F9B7C-2E7F-473A-93EA-CCF34A7C96DF}" presName="iconBgRect" presStyleLbl="bgShp" presStyleIdx="1" presStyleCnt="4"/>
      <dgm:spPr/>
    </dgm:pt>
    <dgm:pt modelId="{C2C22A5A-B918-4406-AA9D-365CE2407780}" type="pres">
      <dgm:prSet presAssocID="{768F9B7C-2E7F-473A-93EA-CCF34A7C96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890D0B79-21CE-4493-BC74-4D8D789403BA}" type="pres">
      <dgm:prSet presAssocID="{768F9B7C-2E7F-473A-93EA-CCF34A7C96DF}" presName="spaceRect" presStyleCnt="0"/>
      <dgm:spPr/>
    </dgm:pt>
    <dgm:pt modelId="{EEA541CB-3AC5-4876-B873-3DA55CC50A39}" type="pres">
      <dgm:prSet presAssocID="{768F9B7C-2E7F-473A-93EA-CCF34A7C96DF}" presName="textRect" presStyleLbl="revTx" presStyleIdx="1" presStyleCnt="4">
        <dgm:presLayoutVars>
          <dgm:chMax val="1"/>
          <dgm:chPref val="1"/>
        </dgm:presLayoutVars>
      </dgm:prSet>
      <dgm:spPr/>
    </dgm:pt>
    <dgm:pt modelId="{6ECB4385-EC6A-4CD1-B459-42F62478566E}" type="pres">
      <dgm:prSet presAssocID="{A2AE87DA-CBF3-417C-820A-FCF2F5FA19D7}" presName="sibTrans" presStyleLbl="sibTrans2D1" presStyleIdx="0" presStyleCnt="0"/>
      <dgm:spPr/>
    </dgm:pt>
    <dgm:pt modelId="{6715EEB8-C22C-479D-9C53-34C1D3529EAE}" type="pres">
      <dgm:prSet presAssocID="{EB6CE41A-D847-4D84-9003-881B6499D52A}" presName="compNode" presStyleCnt="0"/>
      <dgm:spPr/>
    </dgm:pt>
    <dgm:pt modelId="{F21CAE3C-E4BF-4AF7-9592-77A0A8930D40}" type="pres">
      <dgm:prSet presAssocID="{EB6CE41A-D847-4D84-9003-881B6499D52A}" presName="iconBgRect" presStyleLbl="bgShp" presStyleIdx="2" presStyleCnt="4"/>
      <dgm:spPr/>
    </dgm:pt>
    <dgm:pt modelId="{4311A283-2538-4EF6-9311-84CE649EDA6D}" type="pres">
      <dgm:prSet presAssocID="{EB6CE41A-D847-4D84-9003-881B6499D5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BD712349-0B31-40D8-BF93-A65AF2690A59}" type="pres">
      <dgm:prSet presAssocID="{EB6CE41A-D847-4D84-9003-881B6499D52A}" presName="spaceRect" presStyleCnt="0"/>
      <dgm:spPr/>
    </dgm:pt>
    <dgm:pt modelId="{C858688F-2E6C-4F0C-AFEE-EE3899377E87}" type="pres">
      <dgm:prSet presAssocID="{EB6CE41A-D847-4D84-9003-881B6499D52A}" presName="textRect" presStyleLbl="revTx" presStyleIdx="2" presStyleCnt="4">
        <dgm:presLayoutVars>
          <dgm:chMax val="1"/>
          <dgm:chPref val="1"/>
        </dgm:presLayoutVars>
      </dgm:prSet>
      <dgm:spPr/>
    </dgm:pt>
    <dgm:pt modelId="{6CE5A66B-627E-4A76-908C-66305B47BABA}" type="pres">
      <dgm:prSet presAssocID="{2992F84C-6D5C-49DA-8818-99901A9BDA47}" presName="sibTrans" presStyleLbl="sibTrans2D1" presStyleIdx="0" presStyleCnt="0"/>
      <dgm:spPr/>
    </dgm:pt>
    <dgm:pt modelId="{AD89320A-AAF7-472A-98B7-BF1B8BDEAB0C}" type="pres">
      <dgm:prSet presAssocID="{3B17B2E6-BD03-482B-B924-52BD6366AAC5}" presName="compNode" presStyleCnt="0"/>
      <dgm:spPr/>
    </dgm:pt>
    <dgm:pt modelId="{850B2861-6733-44B6-AFEC-025DBC1F3D78}" type="pres">
      <dgm:prSet presAssocID="{3B17B2E6-BD03-482B-B924-52BD6366AAC5}" presName="iconBgRect" presStyleLbl="bgShp" presStyleIdx="3" presStyleCnt="4"/>
      <dgm:spPr/>
    </dgm:pt>
    <dgm:pt modelId="{CBE5BDC2-193A-4BE3-BCD5-B8AAE90DAFF2}" type="pres">
      <dgm:prSet presAssocID="{3B17B2E6-BD03-482B-B924-52BD6366AA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0CC2601C-78DD-403B-A589-0895D6240BC9}" type="pres">
      <dgm:prSet presAssocID="{3B17B2E6-BD03-482B-B924-52BD6366AAC5}" presName="spaceRect" presStyleCnt="0"/>
      <dgm:spPr/>
    </dgm:pt>
    <dgm:pt modelId="{F8EC65B5-11B7-4153-8069-DC2FF6CEDB9B}" type="pres">
      <dgm:prSet presAssocID="{3B17B2E6-BD03-482B-B924-52BD6366AAC5}" presName="textRect" presStyleLbl="revTx" presStyleIdx="3" presStyleCnt="4">
        <dgm:presLayoutVars>
          <dgm:chMax val="1"/>
          <dgm:chPref val="1"/>
        </dgm:presLayoutVars>
      </dgm:prSet>
      <dgm:spPr/>
    </dgm:pt>
  </dgm:ptLst>
  <dgm:cxnLst>
    <dgm:cxn modelId="{9F865102-524F-4406-8004-088D47A33411}" srcId="{4921E4C6-0481-4F42-8DC0-EF1CEBEE3024}" destId="{EB6CE41A-D847-4D84-9003-881B6499D52A}" srcOrd="2" destOrd="0" parTransId="{4C2A57EA-9E19-45CB-9B63-13725DCDCB29}" sibTransId="{2992F84C-6D5C-49DA-8818-99901A9BDA47}"/>
    <dgm:cxn modelId="{5B9AF60B-EA06-4EBA-9061-21604109709A}" type="presOf" srcId="{AF176C68-3EF2-401D-9847-094E563267F4}" destId="{FA7BEA65-1B32-4A87-A311-86B02EF1C80A}" srcOrd="0" destOrd="0" presId="urn:microsoft.com/office/officeart/2018/2/layout/IconCircleList"/>
    <dgm:cxn modelId="{1BEF040E-5FC0-4387-A3FB-5310A93E3BB9}" type="presOf" srcId="{4921E4C6-0481-4F42-8DC0-EF1CEBEE3024}" destId="{12406A68-2F1D-48AD-836B-E82B61DBC20D}" srcOrd="0" destOrd="0" presId="urn:microsoft.com/office/officeart/2018/2/layout/IconCircleList"/>
    <dgm:cxn modelId="{1F469928-C935-4AB9-8D48-E237732E10B1}" type="presOf" srcId="{768F9B7C-2E7F-473A-93EA-CCF34A7C96DF}" destId="{EEA541CB-3AC5-4876-B873-3DA55CC50A39}" srcOrd="0" destOrd="0" presId="urn:microsoft.com/office/officeart/2018/2/layout/IconCircleList"/>
    <dgm:cxn modelId="{F428184D-7CC9-4F6B-B8F1-B84B8054E3C9}" srcId="{4921E4C6-0481-4F42-8DC0-EF1CEBEE3024}" destId="{3B17B2E6-BD03-482B-B924-52BD6366AAC5}" srcOrd="3" destOrd="0" parTransId="{10BF37C0-67A7-4E5E-8EC2-6C9F203DBD80}" sibTransId="{45C3F5CF-1CFD-417C-B5F9-36B8CEFA0036}"/>
    <dgm:cxn modelId="{40635F74-856B-4E54-854D-3EFC2233F728}" srcId="{4921E4C6-0481-4F42-8DC0-EF1CEBEE3024}" destId="{768F9B7C-2E7F-473A-93EA-CCF34A7C96DF}" srcOrd="1" destOrd="0" parTransId="{C1610432-FCDF-4198-BF9B-0AA5C03BA6FF}" sibTransId="{A2AE87DA-CBF3-417C-820A-FCF2F5FA19D7}"/>
    <dgm:cxn modelId="{FF992758-1A36-4330-8D4D-5598EE870A46}" type="presOf" srcId="{50BD4CEC-970F-42D9-8B07-BB39240E0BB5}" destId="{200C87F6-9559-4AD6-8B24-7F2B29167D52}" srcOrd="0" destOrd="0" presId="urn:microsoft.com/office/officeart/2018/2/layout/IconCircleList"/>
    <dgm:cxn modelId="{E51B41BF-3326-4AAA-8658-CB0119608584}" type="presOf" srcId="{3B17B2E6-BD03-482B-B924-52BD6366AAC5}" destId="{F8EC65B5-11B7-4153-8069-DC2FF6CEDB9B}" srcOrd="0" destOrd="0" presId="urn:microsoft.com/office/officeart/2018/2/layout/IconCircleList"/>
    <dgm:cxn modelId="{A8A11AC1-346E-44EC-9E59-F18C8344A63B}" srcId="{4921E4C6-0481-4F42-8DC0-EF1CEBEE3024}" destId="{AF176C68-3EF2-401D-9847-094E563267F4}" srcOrd="0" destOrd="0" parTransId="{D1F9FE19-0918-427F-9E72-0033C86CD053}" sibTransId="{50BD4CEC-970F-42D9-8B07-BB39240E0BB5}"/>
    <dgm:cxn modelId="{F85141CB-590E-48FD-BF61-6DFBAF927C0D}" type="presOf" srcId="{A2AE87DA-CBF3-417C-820A-FCF2F5FA19D7}" destId="{6ECB4385-EC6A-4CD1-B459-42F62478566E}" srcOrd="0" destOrd="0" presId="urn:microsoft.com/office/officeart/2018/2/layout/IconCircleList"/>
    <dgm:cxn modelId="{2561D9CE-0170-4A9D-983D-A9B0A4774A6A}" type="presOf" srcId="{2992F84C-6D5C-49DA-8818-99901A9BDA47}" destId="{6CE5A66B-627E-4A76-908C-66305B47BABA}" srcOrd="0" destOrd="0" presId="urn:microsoft.com/office/officeart/2018/2/layout/IconCircleList"/>
    <dgm:cxn modelId="{33EA9ACF-6F08-4364-A914-4BE13077DF80}" type="presOf" srcId="{EB6CE41A-D847-4D84-9003-881B6499D52A}" destId="{C858688F-2E6C-4F0C-AFEE-EE3899377E87}" srcOrd="0" destOrd="0" presId="urn:microsoft.com/office/officeart/2018/2/layout/IconCircleList"/>
    <dgm:cxn modelId="{330E922B-7D46-4B6B-96A5-57EACC2F8536}" type="presParOf" srcId="{12406A68-2F1D-48AD-836B-E82B61DBC20D}" destId="{F4FEAD30-DC9D-4E52-81FF-24D66924C24B}" srcOrd="0" destOrd="0" presId="urn:microsoft.com/office/officeart/2018/2/layout/IconCircleList"/>
    <dgm:cxn modelId="{719699F1-C4FC-44CF-B883-1580567A8888}" type="presParOf" srcId="{F4FEAD30-DC9D-4E52-81FF-24D66924C24B}" destId="{0C225013-CC85-4DC6-B4BE-9A2FD1A50F15}" srcOrd="0" destOrd="0" presId="urn:microsoft.com/office/officeart/2018/2/layout/IconCircleList"/>
    <dgm:cxn modelId="{68E1DEAC-05E5-42BB-B1DB-6CD7C1BDAD40}" type="presParOf" srcId="{0C225013-CC85-4DC6-B4BE-9A2FD1A50F15}" destId="{1D7C426E-2011-4C43-8793-9946C8711489}" srcOrd="0" destOrd="0" presId="urn:microsoft.com/office/officeart/2018/2/layout/IconCircleList"/>
    <dgm:cxn modelId="{0A4642FA-74E9-48E5-BA54-141CF909E2C7}" type="presParOf" srcId="{0C225013-CC85-4DC6-B4BE-9A2FD1A50F15}" destId="{6D16873B-49C9-492C-9E00-86D290681D88}" srcOrd="1" destOrd="0" presId="urn:microsoft.com/office/officeart/2018/2/layout/IconCircleList"/>
    <dgm:cxn modelId="{BD557962-41FA-48B0-BD07-981D1DD8040E}" type="presParOf" srcId="{0C225013-CC85-4DC6-B4BE-9A2FD1A50F15}" destId="{FABBE312-E5DE-4562-98B6-B0C7BD103ACD}" srcOrd="2" destOrd="0" presId="urn:microsoft.com/office/officeart/2018/2/layout/IconCircleList"/>
    <dgm:cxn modelId="{CB3A6E17-3C19-4E0C-AE8D-6E17C964D336}" type="presParOf" srcId="{0C225013-CC85-4DC6-B4BE-9A2FD1A50F15}" destId="{FA7BEA65-1B32-4A87-A311-86B02EF1C80A}" srcOrd="3" destOrd="0" presId="urn:microsoft.com/office/officeart/2018/2/layout/IconCircleList"/>
    <dgm:cxn modelId="{82E665B9-C54C-4D73-9C5B-7485B1056E31}" type="presParOf" srcId="{F4FEAD30-DC9D-4E52-81FF-24D66924C24B}" destId="{200C87F6-9559-4AD6-8B24-7F2B29167D52}" srcOrd="1" destOrd="0" presId="urn:microsoft.com/office/officeart/2018/2/layout/IconCircleList"/>
    <dgm:cxn modelId="{277E503D-B4EE-4586-9046-64C3CD7398FD}" type="presParOf" srcId="{F4FEAD30-DC9D-4E52-81FF-24D66924C24B}" destId="{1C52E905-94CD-44FB-B73A-CE3F4F6F72FF}" srcOrd="2" destOrd="0" presId="urn:microsoft.com/office/officeart/2018/2/layout/IconCircleList"/>
    <dgm:cxn modelId="{693BD1EB-73CF-4563-93BD-369848C87FD2}" type="presParOf" srcId="{1C52E905-94CD-44FB-B73A-CE3F4F6F72FF}" destId="{FFD11025-4A75-43E8-BE9B-951DDCA29E17}" srcOrd="0" destOrd="0" presId="urn:microsoft.com/office/officeart/2018/2/layout/IconCircleList"/>
    <dgm:cxn modelId="{D6CD1A50-866C-4EC9-8536-478575880E63}" type="presParOf" srcId="{1C52E905-94CD-44FB-B73A-CE3F4F6F72FF}" destId="{C2C22A5A-B918-4406-AA9D-365CE2407780}" srcOrd="1" destOrd="0" presId="urn:microsoft.com/office/officeart/2018/2/layout/IconCircleList"/>
    <dgm:cxn modelId="{33ACED0A-6965-4885-BAAC-9DFB4F2EDE9C}" type="presParOf" srcId="{1C52E905-94CD-44FB-B73A-CE3F4F6F72FF}" destId="{890D0B79-21CE-4493-BC74-4D8D789403BA}" srcOrd="2" destOrd="0" presId="urn:microsoft.com/office/officeart/2018/2/layout/IconCircleList"/>
    <dgm:cxn modelId="{55B7FDE6-BE3E-4D45-B0FF-36F036146CC7}" type="presParOf" srcId="{1C52E905-94CD-44FB-B73A-CE3F4F6F72FF}" destId="{EEA541CB-3AC5-4876-B873-3DA55CC50A39}" srcOrd="3" destOrd="0" presId="urn:microsoft.com/office/officeart/2018/2/layout/IconCircleList"/>
    <dgm:cxn modelId="{10641E81-325A-42F9-9935-0672FC8103A4}" type="presParOf" srcId="{F4FEAD30-DC9D-4E52-81FF-24D66924C24B}" destId="{6ECB4385-EC6A-4CD1-B459-42F62478566E}" srcOrd="3" destOrd="0" presId="urn:microsoft.com/office/officeart/2018/2/layout/IconCircleList"/>
    <dgm:cxn modelId="{7F0B61D5-4D68-4116-9C68-C29F0228F428}" type="presParOf" srcId="{F4FEAD30-DC9D-4E52-81FF-24D66924C24B}" destId="{6715EEB8-C22C-479D-9C53-34C1D3529EAE}" srcOrd="4" destOrd="0" presId="urn:microsoft.com/office/officeart/2018/2/layout/IconCircleList"/>
    <dgm:cxn modelId="{4AA6A1B1-F679-4A07-A31D-8249FB4B4C91}" type="presParOf" srcId="{6715EEB8-C22C-479D-9C53-34C1D3529EAE}" destId="{F21CAE3C-E4BF-4AF7-9592-77A0A8930D40}" srcOrd="0" destOrd="0" presId="urn:microsoft.com/office/officeart/2018/2/layout/IconCircleList"/>
    <dgm:cxn modelId="{FFD6D601-4A88-4288-8A9C-FDDB6929F40E}" type="presParOf" srcId="{6715EEB8-C22C-479D-9C53-34C1D3529EAE}" destId="{4311A283-2538-4EF6-9311-84CE649EDA6D}" srcOrd="1" destOrd="0" presId="urn:microsoft.com/office/officeart/2018/2/layout/IconCircleList"/>
    <dgm:cxn modelId="{6DA7EA0A-4140-4318-B8C9-04841F844E6C}" type="presParOf" srcId="{6715EEB8-C22C-479D-9C53-34C1D3529EAE}" destId="{BD712349-0B31-40D8-BF93-A65AF2690A59}" srcOrd="2" destOrd="0" presId="urn:microsoft.com/office/officeart/2018/2/layout/IconCircleList"/>
    <dgm:cxn modelId="{3F1789B4-640A-4D2D-9172-6D0278DF5825}" type="presParOf" srcId="{6715EEB8-C22C-479D-9C53-34C1D3529EAE}" destId="{C858688F-2E6C-4F0C-AFEE-EE3899377E87}" srcOrd="3" destOrd="0" presId="urn:microsoft.com/office/officeart/2018/2/layout/IconCircleList"/>
    <dgm:cxn modelId="{D3452355-FADA-4AAC-ADAE-B2E3AB1B6543}" type="presParOf" srcId="{F4FEAD30-DC9D-4E52-81FF-24D66924C24B}" destId="{6CE5A66B-627E-4A76-908C-66305B47BABA}" srcOrd="5" destOrd="0" presId="urn:microsoft.com/office/officeart/2018/2/layout/IconCircleList"/>
    <dgm:cxn modelId="{FE7A1FA8-1AA6-48F2-B4F3-B0E62B7BF3A4}" type="presParOf" srcId="{F4FEAD30-DC9D-4E52-81FF-24D66924C24B}" destId="{AD89320A-AAF7-472A-98B7-BF1B8BDEAB0C}" srcOrd="6" destOrd="0" presId="urn:microsoft.com/office/officeart/2018/2/layout/IconCircleList"/>
    <dgm:cxn modelId="{D7C30BB3-6B2F-4A98-91B1-B9E91D6DDB6A}" type="presParOf" srcId="{AD89320A-AAF7-472A-98B7-BF1B8BDEAB0C}" destId="{850B2861-6733-44B6-AFEC-025DBC1F3D78}" srcOrd="0" destOrd="0" presId="urn:microsoft.com/office/officeart/2018/2/layout/IconCircleList"/>
    <dgm:cxn modelId="{24CBB8C2-154A-45A1-9108-D88CEBFF45F1}" type="presParOf" srcId="{AD89320A-AAF7-472A-98B7-BF1B8BDEAB0C}" destId="{CBE5BDC2-193A-4BE3-BCD5-B8AAE90DAFF2}" srcOrd="1" destOrd="0" presId="urn:microsoft.com/office/officeart/2018/2/layout/IconCircleList"/>
    <dgm:cxn modelId="{578FFB63-D201-4257-A45A-92B8F34AFDD4}" type="presParOf" srcId="{AD89320A-AAF7-472A-98B7-BF1B8BDEAB0C}" destId="{0CC2601C-78DD-403B-A589-0895D6240BC9}" srcOrd="2" destOrd="0" presId="urn:microsoft.com/office/officeart/2018/2/layout/IconCircleList"/>
    <dgm:cxn modelId="{51524958-123E-4CF7-9091-A88C208862FD}" type="presParOf" srcId="{AD89320A-AAF7-472A-98B7-BF1B8BDEAB0C}" destId="{F8EC65B5-11B7-4153-8069-DC2FF6CEDB9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A72EC6-2843-4E1B-A0E4-9D6F3A610CD2}" type="doc">
      <dgm:prSet loTypeId="urn:microsoft.com/office/officeart/2005/8/layout/process5" loCatId="process" qsTypeId="urn:microsoft.com/office/officeart/2005/8/quickstyle/simple2" qsCatId="simple" csTypeId="urn:microsoft.com/office/officeart/2005/8/colors/accent2_2" csCatId="accent2" phldr="1"/>
      <dgm:spPr/>
      <dgm:t>
        <a:bodyPr/>
        <a:lstStyle/>
        <a:p>
          <a:endParaRPr lang="en-US"/>
        </a:p>
      </dgm:t>
    </dgm:pt>
    <dgm:pt modelId="{8C4706F9-6A19-428A-8803-D1962882C87B}">
      <dgm:prSet/>
      <dgm:spPr>
        <a:solidFill>
          <a:srgbClr val="005551"/>
        </a:solidFill>
      </dgm:spPr>
      <dgm:t>
        <a:bodyPr/>
        <a:lstStyle/>
        <a:p>
          <a:r>
            <a:rPr lang="en-GB" b="0" i="0" dirty="0"/>
            <a:t>Donors can outline specific conditions for the attorneys to follow when</a:t>
          </a:r>
          <a:r>
            <a:rPr lang="en-GB" dirty="0"/>
            <a:t> </a:t>
          </a:r>
          <a:r>
            <a:rPr lang="en-GB" b="0" i="0" dirty="0"/>
            <a:t>supporting them to make decisions</a:t>
          </a:r>
          <a:endParaRPr lang="en-US" dirty="0"/>
        </a:p>
      </dgm:t>
    </dgm:pt>
    <dgm:pt modelId="{4F327DBB-BCF7-4558-A1E1-7C8C3E2CBACF}" type="parTrans" cxnId="{126C9788-DF59-4597-8309-ED5F13EB114D}">
      <dgm:prSet/>
      <dgm:spPr/>
      <dgm:t>
        <a:bodyPr/>
        <a:lstStyle/>
        <a:p>
          <a:endParaRPr lang="en-US"/>
        </a:p>
      </dgm:t>
    </dgm:pt>
    <dgm:pt modelId="{942C2510-0BFE-43C7-9845-5673974E497E}" type="sibTrans" cxnId="{126C9788-DF59-4597-8309-ED5F13EB114D}">
      <dgm:prSet/>
      <dgm:spPr>
        <a:solidFill>
          <a:schemeClr val="accent3">
            <a:lumMod val="60000"/>
            <a:lumOff val="40000"/>
          </a:schemeClr>
        </a:solidFill>
      </dgm:spPr>
      <dgm:t>
        <a:bodyPr/>
        <a:lstStyle/>
        <a:p>
          <a:endParaRPr lang="en-US"/>
        </a:p>
      </dgm:t>
    </dgm:pt>
    <dgm:pt modelId="{9FC27284-8697-43AD-A47A-06E805F4D21B}">
      <dgm:prSet/>
      <dgm:spPr>
        <a:solidFill>
          <a:srgbClr val="005551"/>
        </a:solidFill>
      </dgm:spPr>
      <dgm:t>
        <a:bodyPr/>
        <a:lstStyle/>
        <a:p>
          <a:r>
            <a:rPr lang="en-GB" b="0" i="0" dirty="0"/>
            <a:t>making decisions on their behalf when they are unable to make the decision even with support </a:t>
          </a:r>
          <a:endParaRPr lang="en-US" dirty="0"/>
        </a:p>
      </dgm:t>
    </dgm:pt>
    <dgm:pt modelId="{6975F55C-35F4-4C43-8AA8-ABD508A5C550}" type="parTrans" cxnId="{5BDBF34E-9D3A-4B63-A5B0-69EF00E02593}">
      <dgm:prSet/>
      <dgm:spPr/>
      <dgm:t>
        <a:bodyPr/>
        <a:lstStyle/>
        <a:p>
          <a:endParaRPr lang="en-US"/>
        </a:p>
      </dgm:t>
    </dgm:pt>
    <dgm:pt modelId="{895DFF1B-A7F0-43CF-925C-C75F23A47B07}" type="sibTrans" cxnId="{5BDBF34E-9D3A-4B63-A5B0-69EF00E02593}">
      <dgm:prSet/>
      <dgm:spPr>
        <a:solidFill>
          <a:schemeClr val="accent3">
            <a:lumMod val="60000"/>
            <a:lumOff val="40000"/>
          </a:schemeClr>
        </a:solidFill>
      </dgm:spPr>
      <dgm:t>
        <a:bodyPr/>
        <a:lstStyle/>
        <a:p>
          <a:endParaRPr lang="en-US"/>
        </a:p>
      </dgm:t>
    </dgm:pt>
    <dgm:pt modelId="{FCDF02AE-8DC5-46B6-A31B-6133FB72C2B0}">
      <dgm:prSet/>
      <dgm:spPr>
        <a:solidFill>
          <a:srgbClr val="005551"/>
        </a:solidFill>
      </dgm:spPr>
      <dgm:t>
        <a:bodyPr/>
        <a:lstStyle/>
        <a:p>
          <a:r>
            <a:rPr lang="en-GB" b="0" i="0" dirty="0"/>
            <a:t>These are general wishes that the donor would like the attorneys to uphold if possible.</a:t>
          </a:r>
          <a:endParaRPr lang="en-US" dirty="0"/>
        </a:p>
      </dgm:t>
    </dgm:pt>
    <dgm:pt modelId="{8808384C-87A1-4FBB-9507-31A123252E86}" type="parTrans" cxnId="{969E1AC4-33FB-4577-BEA8-D3B9416B2144}">
      <dgm:prSet/>
      <dgm:spPr/>
      <dgm:t>
        <a:bodyPr/>
        <a:lstStyle/>
        <a:p>
          <a:endParaRPr lang="en-US"/>
        </a:p>
      </dgm:t>
    </dgm:pt>
    <dgm:pt modelId="{92E26DD2-2955-4FA9-94F0-AC1A72C6E4BD}" type="sibTrans" cxnId="{969E1AC4-33FB-4577-BEA8-D3B9416B2144}">
      <dgm:prSet/>
      <dgm:spPr>
        <a:solidFill>
          <a:schemeClr val="accent3">
            <a:lumMod val="60000"/>
            <a:lumOff val="40000"/>
          </a:schemeClr>
        </a:solidFill>
      </dgm:spPr>
      <dgm:t>
        <a:bodyPr/>
        <a:lstStyle/>
        <a:p>
          <a:endParaRPr lang="en-US"/>
        </a:p>
      </dgm:t>
    </dgm:pt>
    <dgm:pt modelId="{A72EFA14-2D17-4A86-8206-7B2D015409BA}">
      <dgm:prSet/>
      <dgm:spPr>
        <a:solidFill>
          <a:srgbClr val="005551"/>
        </a:solidFill>
      </dgm:spPr>
      <dgm:t>
        <a:bodyPr/>
        <a:lstStyle/>
        <a:p>
          <a:r>
            <a:rPr lang="en-GB" dirty="0"/>
            <a:t>Instructions</a:t>
          </a:r>
          <a:r>
            <a:rPr lang="en-GB" b="0" i="0" dirty="0"/>
            <a:t> specify what attorneys must do when making  or supporting the donor to make decisions.</a:t>
          </a:r>
          <a:endParaRPr lang="en-US" dirty="0"/>
        </a:p>
      </dgm:t>
    </dgm:pt>
    <dgm:pt modelId="{6916D057-CF1A-4900-A41A-DC95611047B3}" type="parTrans" cxnId="{433B68B4-96D1-4B26-9FB6-45B022B4A445}">
      <dgm:prSet/>
      <dgm:spPr/>
      <dgm:t>
        <a:bodyPr/>
        <a:lstStyle/>
        <a:p>
          <a:endParaRPr lang="en-US"/>
        </a:p>
      </dgm:t>
    </dgm:pt>
    <dgm:pt modelId="{8E5D11D8-180A-4B5D-AA12-4C416C03AA02}" type="sibTrans" cxnId="{433B68B4-96D1-4B26-9FB6-45B022B4A445}">
      <dgm:prSet/>
      <dgm:spPr/>
      <dgm:t>
        <a:bodyPr/>
        <a:lstStyle/>
        <a:p>
          <a:endParaRPr lang="en-US"/>
        </a:p>
      </dgm:t>
    </dgm:pt>
    <dgm:pt modelId="{4EA83321-F443-4225-BD8C-9205EDCD204E}" type="pres">
      <dgm:prSet presAssocID="{FCA72EC6-2843-4E1B-A0E4-9D6F3A610CD2}" presName="diagram" presStyleCnt="0">
        <dgm:presLayoutVars>
          <dgm:dir/>
          <dgm:resizeHandles val="exact"/>
        </dgm:presLayoutVars>
      </dgm:prSet>
      <dgm:spPr/>
    </dgm:pt>
    <dgm:pt modelId="{F6D93461-1376-4C67-88D3-36C7608347B9}" type="pres">
      <dgm:prSet presAssocID="{8C4706F9-6A19-428A-8803-D1962882C87B}" presName="node" presStyleLbl="node1" presStyleIdx="0" presStyleCnt="4">
        <dgm:presLayoutVars>
          <dgm:bulletEnabled val="1"/>
        </dgm:presLayoutVars>
      </dgm:prSet>
      <dgm:spPr/>
    </dgm:pt>
    <dgm:pt modelId="{9F29C35F-F1A3-4CF0-AE4B-8990E95733F7}" type="pres">
      <dgm:prSet presAssocID="{942C2510-0BFE-43C7-9845-5673974E497E}" presName="sibTrans" presStyleLbl="sibTrans2D1" presStyleIdx="0" presStyleCnt="3"/>
      <dgm:spPr/>
    </dgm:pt>
    <dgm:pt modelId="{247A73C1-4E0B-4596-8D33-96D534F9094C}" type="pres">
      <dgm:prSet presAssocID="{942C2510-0BFE-43C7-9845-5673974E497E}" presName="connectorText" presStyleLbl="sibTrans2D1" presStyleIdx="0" presStyleCnt="3"/>
      <dgm:spPr/>
    </dgm:pt>
    <dgm:pt modelId="{0AF04AFD-EAAF-4AED-AE55-95B1EC1B7C2D}" type="pres">
      <dgm:prSet presAssocID="{9FC27284-8697-43AD-A47A-06E805F4D21B}" presName="node" presStyleLbl="node1" presStyleIdx="1" presStyleCnt="4">
        <dgm:presLayoutVars>
          <dgm:bulletEnabled val="1"/>
        </dgm:presLayoutVars>
      </dgm:prSet>
      <dgm:spPr/>
    </dgm:pt>
    <dgm:pt modelId="{C1CE06D8-C55C-4CF2-B58E-02A9ACF69719}" type="pres">
      <dgm:prSet presAssocID="{895DFF1B-A7F0-43CF-925C-C75F23A47B07}" presName="sibTrans" presStyleLbl="sibTrans2D1" presStyleIdx="1" presStyleCnt="3"/>
      <dgm:spPr/>
    </dgm:pt>
    <dgm:pt modelId="{3E2FBC22-A643-4B88-BF66-A40E795B6A7D}" type="pres">
      <dgm:prSet presAssocID="{895DFF1B-A7F0-43CF-925C-C75F23A47B07}" presName="connectorText" presStyleLbl="sibTrans2D1" presStyleIdx="1" presStyleCnt="3"/>
      <dgm:spPr/>
    </dgm:pt>
    <dgm:pt modelId="{38E584B3-3700-48DE-8B73-02DA652485EC}" type="pres">
      <dgm:prSet presAssocID="{FCDF02AE-8DC5-46B6-A31B-6133FB72C2B0}" presName="node" presStyleLbl="node1" presStyleIdx="2" presStyleCnt="4">
        <dgm:presLayoutVars>
          <dgm:bulletEnabled val="1"/>
        </dgm:presLayoutVars>
      </dgm:prSet>
      <dgm:spPr/>
    </dgm:pt>
    <dgm:pt modelId="{8999A61D-C25D-4C80-AF21-E8E771A8D932}" type="pres">
      <dgm:prSet presAssocID="{92E26DD2-2955-4FA9-94F0-AC1A72C6E4BD}" presName="sibTrans" presStyleLbl="sibTrans2D1" presStyleIdx="2" presStyleCnt="3"/>
      <dgm:spPr/>
    </dgm:pt>
    <dgm:pt modelId="{0CBBF80C-8C45-40B5-A3C7-C90070C03997}" type="pres">
      <dgm:prSet presAssocID="{92E26DD2-2955-4FA9-94F0-AC1A72C6E4BD}" presName="connectorText" presStyleLbl="sibTrans2D1" presStyleIdx="2" presStyleCnt="3"/>
      <dgm:spPr/>
    </dgm:pt>
    <dgm:pt modelId="{2F970D07-4563-473E-8FA6-553AEE961D5E}" type="pres">
      <dgm:prSet presAssocID="{A72EFA14-2D17-4A86-8206-7B2D015409BA}" presName="node" presStyleLbl="node1" presStyleIdx="3" presStyleCnt="4">
        <dgm:presLayoutVars>
          <dgm:bulletEnabled val="1"/>
        </dgm:presLayoutVars>
      </dgm:prSet>
      <dgm:spPr/>
    </dgm:pt>
  </dgm:ptLst>
  <dgm:cxnLst>
    <dgm:cxn modelId="{16B22911-7F5F-40BE-A9F4-619C36C935ED}" type="presOf" srcId="{FCDF02AE-8DC5-46B6-A31B-6133FB72C2B0}" destId="{38E584B3-3700-48DE-8B73-02DA652485EC}" srcOrd="0" destOrd="0" presId="urn:microsoft.com/office/officeart/2005/8/layout/process5"/>
    <dgm:cxn modelId="{A0CFAF2E-BADE-494D-BD7D-F356DAF60611}" type="presOf" srcId="{942C2510-0BFE-43C7-9845-5673974E497E}" destId="{247A73C1-4E0B-4596-8D33-96D534F9094C}" srcOrd="1" destOrd="0" presId="urn:microsoft.com/office/officeart/2005/8/layout/process5"/>
    <dgm:cxn modelId="{5C9B5E3D-3B48-4373-AC5F-E3156B9EEB4A}" type="presOf" srcId="{92E26DD2-2955-4FA9-94F0-AC1A72C6E4BD}" destId="{8999A61D-C25D-4C80-AF21-E8E771A8D932}" srcOrd="0" destOrd="0" presId="urn:microsoft.com/office/officeart/2005/8/layout/process5"/>
    <dgm:cxn modelId="{A7624B4B-B3E6-4844-AC7C-627210058886}" type="presOf" srcId="{A72EFA14-2D17-4A86-8206-7B2D015409BA}" destId="{2F970D07-4563-473E-8FA6-553AEE961D5E}" srcOrd="0" destOrd="0" presId="urn:microsoft.com/office/officeart/2005/8/layout/process5"/>
    <dgm:cxn modelId="{5BDBF34E-9D3A-4B63-A5B0-69EF00E02593}" srcId="{FCA72EC6-2843-4E1B-A0E4-9D6F3A610CD2}" destId="{9FC27284-8697-43AD-A47A-06E805F4D21B}" srcOrd="1" destOrd="0" parTransId="{6975F55C-35F4-4C43-8AA8-ABD508A5C550}" sibTransId="{895DFF1B-A7F0-43CF-925C-C75F23A47B07}"/>
    <dgm:cxn modelId="{5D923951-7596-4AAE-9879-5D21F95F8867}" type="presOf" srcId="{9FC27284-8697-43AD-A47A-06E805F4D21B}" destId="{0AF04AFD-EAAF-4AED-AE55-95B1EC1B7C2D}" srcOrd="0" destOrd="0" presId="urn:microsoft.com/office/officeart/2005/8/layout/process5"/>
    <dgm:cxn modelId="{00DB0352-B5A1-4191-BADC-F0B482F0BD1E}" type="presOf" srcId="{895DFF1B-A7F0-43CF-925C-C75F23A47B07}" destId="{3E2FBC22-A643-4B88-BF66-A40E795B6A7D}" srcOrd="1" destOrd="0" presId="urn:microsoft.com/office/officeart/2005/8/layout/process5"/>
    <dgm:cxn modelId="{381A2476-4314-45A1-A0AB-699C37507B9A}" type="presOf" srcId="{FCA72EC6-2843-4E1B-A0E4-9D6F3A610CD2}" destId="{4EA83321-F443-4225-BD8C-9205EDCD204E}" srcOrd="0" destOrd="0" presId="urn:microsoft.com/office/officeart/2005/8/layout/process5"/>
    <dgm:cxn modelId="{35928D83-F8F9-45D7-A170-97FD2CD7B7B7}" type="presOf" srcId="{895DFF1B-A7F0-43CF-925C-C75F23A47B07}" destId="{C1CE06D8-C55C-4CF2-B58E-02A9ACF69719}" srcOrd="0" destOrd="0" presId="urn:microsoft.com/office/officeart/2005/8/layout/process5"/>
    <dgm:cxn modelId="{126C9788-DF59-4597-8309-ED5F13EB114D}" srcId="{FCA72EC6-2843-4E1B-A0E4-9D6F3A610CD2}" destId="{8C4706F9-6A19-428A-8803-D1962882C87B}" srcOrd="0" destOrd="0" parTransId="{4F327DBB-BCF7-4558-A1E1-7C8C3E2CBACF}" sibTransId="{942C2510-0BFE-43C7-9845-5673974E497E}"/>
    <dgm:cxn modelId="{B3E64991-B72F-4B1B-AB9D-2A3682AC439D}" type="presOf" srcId="{8C4706F9-6A19-428A-8803-D1962882C87B}" destId="{F6D93461-1376-4C67-88D3-36C7608347B9}" srcOrd="0" destOrd="0" presId="urn:microsoft.com/office/officeart/2005/8/layout/process5"/>
    <dgm:cxn modelId="{433B68B4-96D1-4B26-9FB6-45B022B4A445}" srcId="{FCA72EC6-2843-4E1B-A0E4-9D6F3A610CD2}" destId="{A72EFA14-2D17-4A86-8206-7B2D015409BA}" srcOrd="3" destOrd="0" parTransId="{6916D057-CF1A-4900-A41A-DC95611047B3}" sibTransId="{8E5D11D8-180A-4B5D-AA12-4C416C03AA02}"/>
    <dgm:cxn modelId="{969E1AC4-33FB-4577-BEA8-D3B9416B2144}" srcId="{FCA72EC6-2843-4E1B-A0E4-9D6F3A610CD2}" destId="{FCDF02AE-8DC5-46B6-A31B-6133FB72C2B0}" srcOrd="2" destOrd="0" parTransId="{8808384C-87A1-4FBB-9507-31A123252E86}" sibTransId="{92E26DD2-2955-4FA9-94F0-AC1A72C6E4BD}"/>
    <dgm:cxn modelId="{EF419DD3-6284-45E5-B73F-7BF88D3FAA88}" type="presOf" srcId="{942C2510-0BFE-43C7-9845-5673974E497E}" destId="{9F29C35F-F1A3-4CF0-AE4B-8990E95733F7}" srcOrd="0" destOrd="0" presId="urn:microsoft.com/office/officeart/2005/8/layout/process5"/>
    <dgm:cxn modelId="{8459D8D9-2675-4840-A40C-E9573AF5CB7E}" type="presOf" srcId="{92E26DD2-2955-4FA9-94F0-AC1A72C6E4BD}" destId="{0CBBF80C-8C45-40B5-A3C7-C90070C03997}" srcOrd="1" destOrd="0" presId="urn:microsoft.com/office/officeart/2005/8/layout/process5"/>
    <dgm:cxn modelId="{93FB1801-1F93-4B38-9C5A-39FF4F214EF9}" type="presParOf" srcId="{4EA83321-F443-4225-BD8C-9205EDCD204E}" destId="{F6D93461-1376-4C67-88D3-36C7608347B9}" srcOrd="0" destOrd="0" presId="urn:microsoft.com/office/officeart/2005/8/layout/process5"/>
    <dgm:cxn modelId="{4ABB4C37-0CFB-49D7-91B1-1DAA3F03BACA}" type="presParOf" srcId="{4EA83321-F443-4225-BD8C-9205EDCD204E}" destId="{9F29C35F-F1A3-4CF0-AE4B-8990E95733F7}" srcOrd="1" destOrd="0" presId="urn:microsoft.com/office/officeart/2005/8/layout/process5"/>
    <dgm:cxn modelId="{D0F07D73-16D4-4AD8-B93A-24A20A1CBD4B}" type="presParOf" srcId="{9F29C35F-F1A3-4CF0-AE4B-8990E95733F7}" destId="{247A73C1-4E0B-4596-8D33-96D534F9094C}" srcOrd="0" destOrd="0" presId="urn:microsoft.com/office/officeart/2005/8/layout/process5"/>
    <dgm:cxn modelId="{665B06AD-5858-4678-B9AC-DCBFB75B2649}" type="presParOf" srcId="{4EA83321-F443-4225-BD8C-9205EDCD204E}" destId="{0AF04AFD-EAAF-4AED-AE55-95B1EC1B7C2D}" srcOrd="2" destOrd="0" presId="urn:microsoft.com/office/officeart/2005/8/layout/process5"/>
    <dgm:cxn modelId="{1B08EC53-84D5-4AE9-8A13-D48867CB0F8F}" type="presParOf" srcId="{4EA83321-F443-4225-BD8C-9205EDCD204E}" destId="{C1CE06D8-C55C-4CF2-B58E-02A9ACF69719}" srcOrd="3" destOrd="0" presId="urn:microsoft.com/office/officeart/2005/8/layout/process5"/>
    <dgm:cxn modelId="{323469A7-6451-489F-AB28-907B26A4A62B}" type="presParOf" srcId="{C1CE06D8-C55C-4CF2-B58E-02A9ACF69719}" destId="{3E2FBC22-A643-4B88-BF66-A40E795B6A7D}" srcOrd="0" destOrd="0" presId="urn:microsoft.com/office/officeart/2005/8/layout/process5"/>
    <dgm:cxn modelId="{DFC26436-3CFB-4403-A54B-414B2DB5BAB3}" type="presParOf" srcId="{4EA83321-F443-4225-BD8C-9205EDCD204E}" destId="{38E584B3-3700-48DE-8B73-02DA652485EC}" srcOrd="4" destOrd="0" presId="urn:microsoft.com/office/officeart/2005/8/layout/process5"/>
    <dgm:cxn modelId="{B84FD35D-3C11-4E86-A77F-44CF49A52944}" type="presParOf" srcId="{4EA83321-F443-4225-BD8C-9205EDCD204E}" destId="{8999A61D-C25D-4C80-AF21-E8E771A8D932}" srcOrd="5" destOrd="0" presId="urn:microsoft.com/office/officeart/2005/8/layout/process5"/>
    <dgm:cxn modelId="{C77AFFA1-D8C2-4300-8FD4-1555CDBA438C}" type="presParOf" srcId="{8999A61D-C25D-4C80-AF21-E8E771A8D932}" destId="{0CBBF80C-8C45-40B5-A3C7-C90070C03997}" srcOrd="0" destOrd="0" presId="urn:microsoft.com/office/officeart/2005/8/layout/process5"/>
    <dgm:cxn modelId="{5FECE529-AF2F-4BA1-A236-BF1CAA07FC02}" type="presParOf" srcId="{4EA83321-F443-4225-BD8C-9205EDCD204E}" destId="{2F970D07-4563-473E-8FA6-553AEE961D5E}"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39182-D12A-4441-BB1E-861C6CB08EEE}">
      <dsp:nvSpPr>
        <dsp:cNvPr id="0" name=""/>
        <dsp:cNvSpPr/>
      </dsp:nvSpPr>
      <dsp:spPr>
        <a:xfrm>
          <a:off x="196639" y="308"/>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Introduction to Law Express</a:t>
          </a:r>
        </a:p>
      </dsp:txBody>
      <dsp:txXfrm>
        <a:off x="196639" y="308"/>
        <a:ext cx="1598304" cy="958982"/>
      </dsp:txXfrm>
    </dsp:sp>
    <dsp:sp modelId="{CE6178DE-EF1C-4B9B-99E9-C7BCD632A22D}">
      <dsp:nvSpPr>
        <dsp:cNvPr id="0" name=""/>
        <dsp:cNvSpPr/>
      </dsp:nvSpPr>
      <dsp:spPr>
        <a:xfrm>
          <a:off x="1954774" y="308"/>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How to access our Legal Helpline</a:t>
          </a:r>
        </a:p>
      </dsp:txBody>
      <dsp:txXfrm>
        <a:off x="1954774" y="308"/>
        <a:ext cx="1598304" cy="958982"/>
      </dsp:txXfrm>
    </dsp:sp>
    <dsp:sp modelId="{B8E0B096-F715-4A25-961A-F03EAE0B8BD1}">
      <dsp:nvSpPr>
        <dsp:cNvPr id="0" name=""/>
        <dsp:cNvSpPr/>
      </dsp:nvSpPr>
      <dsp:spPr>
        <a:xfrm>
          <a:off x="3712909" y="308"/>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Power of Attorney</a:t>
          </a:r>
        </a:p>
      </dsp:txBody>
      <dsp:txXfrm>
        <a:off x="3712909" y="308"/>
        <a:ext cx="1598304" cy="958982"/>
      </dsp:txXfrm>
    </dsp:sp>
    <dsp:sp modelId="{6A8EFB38-0954-4374-8320-D678DB61C08A}">
      <dsp:nvSpPr>
        <dsp:cNvPr id="0" name=""/>
        <dsp:cNvSpPr/>
      </dsp:nvSpPr>
      <dsp:spPr>
        <a:xfrm>
          <a:off x="5479387" y="9734"/>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What is a Power </a:t>
          </a:r>
          <a:br>
            <a:rPr lang="en-GB" sz="1600" kern="1200" dirty="0"/>
          </a:br>
          <a:r>
            <a:rPr lang="en-GB" sz="1600" kern="1200" dirty="0"/>
            <a:t>of Attorney?</a:t>
          </a:r>
          <a:endParaRPr lang="en-US" sz="1600" kern="1200" dirty="0"/>
        </a:p>
      </dsp:txBody>
      <dsp:txXfrm>
        <a:off x="5479387" y="9734"/>
        <a:ext cx="1598304" cy="958982"/>
      </dsp:txXfrm>
    </dsp:sp>
    <dsp:sp modelId="{2D2A9E8D-7204-4359-8691-591070614FF7}">
      <dsp:nvSpPr>
        <dsp:cNvPr id="0" name=""/>
        <dsp:cNvSpPr/>
      </dsp:nvSpPr>
      <dsp:spPr>
        <a:xfrm>
          <a:off x="197598" y="1133736"/>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different types &amp; when to use them</a:t>
          </a:r>
          <a:endParaRPr lang="en-US" sz="1600" kern="1200" dirty="0"/>
        </a:p>
      </dsp:txBody>
      <dsp:txXfrm>
        <a:off x="197598" y="1133736"/>
        <a:ext cx="1598304" cy="958982"/>
      </dsp:txXfrm>
    </dsp:sp>
    <dsp:sp modelId="{51968771-AA9A-4D67-8C60-F3404DB4EE4B}">
      <dsp:nvSpPr>
        <dsp:cNvPr id="0" name=""/>
        <dsp:cNvSpPr/>
      </dsp:nvSpPr>
      <dsp:spPr>
        <a:xfrm>
          <a:off x="1955749" y="1144486"/>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Office of </a:t>
          </a:r>
          <a:br>
            <a:rPr lang="en-GB" sz="1600" kern="1200" dirty="0"/>
          </a:br>
          <a:r>
            <a:rPr lang="en-GB" sz="1600" kern="1200" dirty="0"/>
            <a:t>Public Guardians functions</a:t>
          </a:r>
          <a:endParaRPr lang="en-US" sz="1600" kern="1200" dirty="0"/>
        </a:p>
      </dsp:txBody>
      <dsp:txXfrm>
        <a:off x="1955749" y="1144486"/>
        <a:ext cx="1598304" cy="958982"/>
      </dsp:txXfrm>
    </dsp:sp>
    <dsp:sp modelId="{96D982A9-A652-482B-88CC-FD57BC9F267F}">
      <dsp:nvSpPr>
        <dsp:cNvPr id="0" name=""/>
        <dsp:cNvSpPr/>
      </dsp:nvSpPr>
      <dsp:spPr>
        <a:xfrm>
          <a:off x="5468838" y="1165986"/>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What to consider when planning</a:t>
          </a:r>
          <a:endParaRPr lang="en-US" sz="1600" kern="1200" dirty="0"/>
        </a:p>
      </dsp:txBody>
      <dsp:txXfrm>
        <a:off x="5468838" y="1165986"/>
        <a:ext cx="1598304" cy="958982"/>
      </dsp:txXfrm>
    </dsp:sp>
    <dsp:sp modelId="{64E695A9-6E35-4C3A-961A-98062647A118}">
      <dsp:nvSpPr>
        <dsp:cNvPr id="0" name=""/>
        <dsp:cNvSpPr/>
      </dsp:nvSpPr>
      <dsp:spPr>
        <a:xfrm>
          <a:off x="3712909" y="1155236"/>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Indicative costs</a:t>
          </a:r>
          <a:endParaRPr lang="en-US" sz="1600" kern="1200" dirty="0"/>
        </a:p>
      </dsp:txBody>
      <dsp:txXfrm>
        <a:off x="3712909" y="1155236"/>
        <a:ext cx="1598304" cy="958982"/>
      </dsp:txXfrm>
    </dsp:sp>
    <dsp:sp modelId="{2B172699-5791-4879-B059-62B48871937E}">
      <dsp:nvSpPr>
        <dsp:cNvPr id="0" name=""/>
        <dsp:cNvSpPr/>
      </dsp:nvSpPr>
      <dsp:spPr>
        <a:xfrm>
          <a:off x="2833841" y="2238242"/>
          <a:ext cx="1598304" cy="958982"/>
        </a:xfrm>
        <a:prstGeom prst="rect">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Important Considerations</a:t>
          </a:r>
        </a:p>
      </dsp:txBody>
      <dsp:txXfrm>
        <a:off x="2833841" y="2238242"/>
        <a:ext cx="1598304" cy="958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A8B28-90B4-44F7-951E-D6C29523D7DD}">
      <dsp:nvSpPr>
        <dsp:cNvPr id="0" name=""/>
        <dsp:cNvSpPr/>
      </dsp:nvSpPr>
      <dsp:spPr>
        <a:xfrm>
          <a:off x="118854" y="147884"/>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32C26-4214-48CA-A3A5-83AFAA438786}">
      <dsp:nvSpPr>
        <dsp:cNvPr id="0" name=""/>
        <dsp:cNvSpPr/>
      </dsp:nvSpPr>
      <dsp:spPr>
        <a:xfrm>
          <a:off x="245862" y="274892"/>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A8CEF8-9F55-465B-B102-CCB8A63815ED}">
      <dsp:nvSpPr>
        <dsp:cNvPr id="0" name=""/>
        <dsp:cNvSpPr/>
      </dsp:nvSpPr>
      <dsp:spPr>
        <a:xfrm>
          <a:off x="819710" y="147884"/>
          <a:ext cx="1528556"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Founded in 1996 </a:t>
          </a:r>
          <a:br>
            <a:rPr lang="en-US" sz="1100" kern="1200" dirty="0"/>
          </a:br>
          <a:r>
            <a:rPr lang="en-US" sz="1100" kern="1200" dirty="0"/>
            <a:t>to provide high quality, impartial and professional telephone legal advice.</a:t>
          </a:r>
        </a:p>
      </dsp:txBody>
      <dsp:txXfrm>
        <a:off x="819710" y="147884"/>
        <a:ext cx="1528556" cy="604800"/>
      </dsp:txXfrm>
    </dsp:sp>
    <dsp:sp modelId="{354620F7-D03E-4931-AF41-D593D0388D1C}">
      <dsp:nvSpPr>
        <dsp:cNvPr id="0" name=""/>
        <dsp:cNvSpPr/>
      </dsp:nvSpPr>
      <dsp:spPr>
        <a:xfrm>
          <a:off x="2578733" y="147884"/>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CAE1F6-4F82-4297-97AB-B1C81749B056}">
      <dsp:nvSpPr>
        <dsp:cNvPr id="0" name=""/>
        <dsp:cNvSpPr/>
      </dsp:nvSpPr>
      <dsp:spPr>
        <a:xfrm>
          <a:off x="2705741" y="274892"/>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E72BB5-7A16-429B-9382-713AC03DFF14}">
      <dsp:nvSpPr>
        <dsp:cNvPr id="0" name=""/>
        <dsp:cNvSpPr/>
      </dsp:nvSpPr>
      <dsp:spPr>
        <a:xfrm>
          <a:off x="3313133" y="14788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Dedicated provider of telephone legal advice and guidance.</a:t>
          </a:r>
        </a:p>
      </dsp:txBody>
      <dsp:txXfrm>
        <a:off x="3313133" y="147884"/>
        <a:ext cx="1425599" cy="604800"/>
      </dsp:txXfrm>
    </dsp:sp>
    <dsp:sp modelId="{49A86F66-94C1-4D74-9417-69B1576CF813}">
      <dsp:nvSpPr>
        <dsp:cNvPr id="0" name=""/>
        <dsp:cNvSpPr/>
      </dsp:nvSpPr>
      <dsp:spPr>
        <a:xfrm>
          <a:off x="4987133" y="147884"/>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B1BE0-ED96-4578-92C8-B8120EB0D0CB}">
      <dsp:nvSpPr>
        <dsp:cNvPr id="0" name=""/>
        <dsp:cNvSpPr/>
      </dsp:nvSpPr>
      <dsp:spPr>
        <a:xfrm>
          <a:off x="5114141" y="274892"/>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44B406-AA7B-487A-88A6-BB0201335A0B}">
      <dsp:nvSpPr>
        <dsp:cNvPr id="0" name=""/>
        <dsp:cNvSpPr/>
      </dsp:nvSpPr>
      <dsp:spPr>
        <a:xfrm>
          <a:off x="5721533" y="14788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We have a specialist </a:t>
          </a:r>
          <a:br>
            <a:rPr lang="en-GB" sz="1100" kern="1200" dirty="0"/>
          </a:br>
          <a:r>
            <a:rPr lang="en-GB" sz="1100" kern="1200" dirty="0"/>
            <a:t>in-house Advisory team.  </a:t>
          </a:r>
          <a:endParaRPr lang="en-US" sz="1100" kern="1200" dirty="0"/>
        </a:p>
      </dsp:txBody>
      <dsp:txXfrm>
        <a:off x="5721533" y="147884"/>
        <a:ext cx="1425599" cy="604800"/>
      </dsp:txXfrm>
    </dsp:sp>
    <dsp:sp modelId="{A893F40F-CB17-4324-8EBD-B3C98EBEFDB1}">
      <dsp:nvSpPr>
        <dsp:cNvPr id="0" name=""/>
        <dsp:cNvSpPr/>
      </dsp:nvSpPr>
      <dsp:spPr>
        <a:xfrm>
          <a:off x="118854" y="1296212"/>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3510D-06DC-4576-B4E6-A7483B43E7B5}">
      <dsp:nvSpPr>
        <dsp:cNvPr id="0" name=""/>
        <dsp:cNvSpPr/>
      </dsp:nvSpPr>
      <dsp:spPr>
        <a:xfrm>
          <a:off x="245862" y="1423220"/>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1E59D3-BA9E-4D85-A9F5-9D87EC2AC187}">
      <dsp:nvSpPr>
        <dsp:cNvPr id="0" name=""/>
        <dsp:cNvSpPr/>
      </dsp:nvSpPr>
      <dsp:spPr>
        <a:xfrm>
          <a:off x="853254" y="129621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UK based call handlers </a:t>
          </a:r>
          <a:br>
            <a:rPr lang="en-GB" sz="1100" kern="1200" dirty="0"/>
          </a:br>
          <a:r>
            <a:rPr lang="en-GB" sz="1100" kern="1200" dirty="0"/>
            <a:t>&amp; legal advisors.</a:t>
          </a:r>
          <a:endParaRPr lang="en-US" sz="1100" kern="1200" dirty="0"/>
        </a:p>
      </dsp:txBody>
      <dsp:txXfrm>
        <a:off x="853254" y="1296212"/>
        <a:ext cx="1425599" cy="604800"/>
      </dsp:txXfrm>
    </dsp:sp>
    <dsp:sp modelId="{B27518C9-D57B-43CC-A711-6F93E26A078F}">
      <dsp:nvSpPr>
        <dsp:cNvPr id="0" name=""/>
        <dsp:cNvSpPr/>
      </dsp:nvSpPr>
      <dsp:spPr>
        <a:xfrm>
          <a:off x="2527254" y="1296212"/>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78AB4-7EC6-48A1-AD0B-389E494ED9A1}">
      <dsp:nvSpPr>
        <dsp:cNvPr id="0" name=""/>
        <dsp:cNvSpPr/>
      </dsp:nvSpPr>
      <dsp:spPr>
        <a:xfrm>
          <a:off x="2654262" y="1423220"/>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241797-6DEA-4A3F-8913-330F209F56C5}">
      <dsp:nvSpPr>
        <dsp:cNvPr id="0" name=""/>
        <dsp:cNvSpPr/>
      </dsp:nvSpPr>
      <dsp:spPr>
        <a:xfrm>
          <a:off x="3261654" y="129621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Practical advice on legal business and personal issues.</a:t>
          </a:r>
          <a:endParaRPr lang="en-US" sz="1100" kern="1200" dirty="0"/>
        </a:p>
      </dsp:txBody>
      <dsp:txXfrm>
        <a:off x="3261654" y="1296212"/>
        <a:ext cx="1425599" cy="604800"/>
      </dsp:txXfrm>
    </dsp:sp>
    <dsp:sp modelId="{C51C7390-A18E-40C8-B318-41E3E6570F64}">
      <dsp:nvSpPr>
        <dsp:cNvPr id="0" name=""/>
        <dsp:cNvSpPr/>
      </dsp:nvSpPr>
      <dsp:spPr>
        <a:xfrm>
          <a:off x="4935654" y="1296212"/>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6C40D-D256-43C5-A3B2-714AB8ECCFEA}">
      <dsp:nvSpPr>
        <dsp:cNvPr id="0" name=""/>
        <dsp:cNvSpPr/>
      </dsp:nvSpPr>
      <dsp:spPr>
        <a:xfrm>
          <a:off x="5062662" y="1423220"/>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F786B9-0F28-4755-BCAA-5F0DE3095E0F}">
      <dsp:nvSpPr>
        <dsp:cNvPr id="0" name=""/>
        <dsp:cNvSpPr/>
      </dsp:nvSpPr>
      <dsp:spPr>
        <a:xfrm>
          <a:off x="5670054" y="129621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We cannot advise on Immigration or Civil Service employment issues.</a:t>
          </a:r>
          <a:endParaRPr lang="en-US" sz="1100" kern="1200" dirty="0"/>
        </a:p>
      </dsp:txBody>
      <dsp:txXfrm>
        <a:off x="5670054" y="1296212"/>
        <a:ext cx="1425599" cy="604800"/>
      </dsp:txXfrm>
    </dsp:sp>
    <dsp:sp modelId="{14D91A7A-3D1D-4590-8922-619010CB415E}">
      <dsp:nvSpPr>
        <dsp:cNvPr id="0" name=""/>
        <dsp:cNvSpPr/>
      </dsp:nvSpPr>
      <dsp:spPr>
        <a:xfrm>
          <a:off x="118854" y="2444540"/>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D8F39-221A-4114-8ECB-E752E89476AA}">
      <dsp:nvSpPr>
        <dsp:cNvPr id="0" name=""/>
        <dsp:cNvSpPr/>
      </dsp:nvSpPr>
      <dsp:spPr>
        <a:xfrm>
          <a:off x="245862" y="2571548"/>
          <a:ext cx="350784" cy="350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C97EB9-B007-46EB-BA29-F0B593F52554}">
      <dsp:nvSpPr>
        <dsp:cNvPr id="0" name=""/>
        <dsp:cNvSpPr/>
      </dsp:nvSpPr>
      <dsp:spPr>
        <a:xfrm>
          <a:off x="853254" y="244454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Diverse client base, supporting business and individuals in a broad range of market sectors.</a:t>
          </a:r>
        </a:p>
      </dsp:txBody>
      <dsp:txXfrm>
        <a:off x="853254" y="2444540"/>
        <a:ext cx="1425599" cy="604800"/>
      </dsp:txXfrm>
    </dsp:sp>
    <dsp:sp modelId="{F99FEECD-24DA-4BE0-8695-83C84A46165A}">
      <dsp:nvSpPr>
        <dsp:cNvPr id="0" name=""/>
        <dsp:cNvSpPr/>
      </dsp:nvSpPr>
      <dsp:spPr>
        <a:xfrm>
          <a:off x="2527254" y="2444540"/>
          <a:ext cx="604800" cy="6048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7A8D63-E816-49DA-A7D7-58C0693591E2}">
      <dsp:nvSpPr>
        <dsp:cNvPr id="0" name=""/>
        <dsp:cNvSpPr/>
      </dsp:nvSpPr>
      <dsp:spPr>
        <a:xfrm>
          <a:off x="2654262" y="2571548"/>
          <a:ext cx="350784" cy="35078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42FD33-0203-4A7A-A9D5-861BF7BF85B5}">
      <dsp:nvSpPr>
        <dsp:cNvPr id="0" name=""/>
        <dsp:cNvSpPr/>
      </dsp:nvSpPr>
      <dsp:spPr>
        <a:xfrm>
          <a:off x="3261654" y="244454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Working closely with CFCS.</a:t>
          </a:r>
        </a:p>
      </dsp:txBody>
      <dsp:txXfrm>
        <a:off x="3261654" y="2444540"/>
        <a:ext cx="1425599" cy="60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C426E-2011-4C43-8793-9946C8711489}">
      <dsp:nvSpPr>
        <dsp:cNvPr id="0" name=""/>
        <dsp:cNvSpPr/>
      </dsp:nvSpPr>
      <dsp:spPr>
        <a:xfrm>
          <a:off x="167635" y="409306"/>
          <a:ext cx="917541" cy="91754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6873B-49C9-492C-9E00-86D290681D88}">
      <dsp:nvSpPr>
        <dsp:cNvPr id="0" name=""/>
        <dsp:cNvSpPr/>
      </dsp:nvSpPr>
      <dsp:spPr>
        <a:xfrm>
          <a:off x="360318" y="601990"/>
          <a:ext cx="532174" cy="5321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7BEA65-1B32-4A87-A311-86B02EF1C80A}">
      <dsp:nvSpPr>
        <dsp:cNvPr id="0" name=""/>
        <dsp:cNvSpPr/>
      </dsp:nvSpPr>
      <dsp:spPr>
        <a:xfrm>
          <a:off x="1281792" y="409306"/>
          <a:ext cx="2162776" cy="9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A Power of Attorney is a legal document that allows the attorney to make decisions for the donor. </a:t>
          </a:r>
          <a:endParaRPr lang="en-US" sz="1100" kern="1200" dirty="0"/>
        </a:p>
      </dsp:txBody>
      <dsp:txXfrm>
        <a:off x="1281792" y="409306"/>
        <a:ext cx="2162776" cy="917541"/>
      </dsp:txXfrm>
    </dsp:sp>
    <dsp:sp modelId="{FFD11025-4A75-43E8-BE9B-951DDCA29E17}">
      <dsp:nvSpPr>
        <dsp:cNvPr id="0" name=""/>
        <dsp:cNvSpPr/>
      </dsp:nvSpPr>
      <dsp:spPr>
        <a:xfrm>
          <a:off x="3821417" y="409306"/>
          <a:ext cx="917541" cy="91754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22A5A-B918-4406-AA9D-365CE2407780}">
      <dsp:nvSpPr>
        <dsp:cNvPr id="0" name=""/>
        <dsp:cNvSpPr/>
      </dsp:nvSpPr>
      <dsp:spPr>
        <a:xfrm>
          <a:off x="4014101" y="601990"/>
          <a:ext cx="532174" cy="5321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A541CB-3AC5-4876-B873-3DA55CC50A39}">
      <dsp:nvSpPr>
        <dsp:cNvPr id="0" name=""/>
        <dsp:cNvSpPr/>
      </dsp:nvSpPr>
      <dsp:spPr>
        <a:xfrm>
          <a:off x="4935575" y="409306"/>
          <a:ext cx="2162776" cy="9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It gives the attorney the ability to make decisions on behalf of the donor if they are no longer able to or want to make their own decisions.</a:t>
          </a:r>
          <a:endParaRPr lang="en-US" sz="1100" kern="1200"/>
        </a:p>
      </dsp:txBody>
      <dsp:txXfrm>
        <a:off x="4935575" y="409306"/>
        <a:ext cx="2162776" cy="917541"/>
      </dsp:txXfrm>
    </dsp:sp>
    <dsp:sp modelId="{F21CAE3C-E4BF-4AF7-9592-77A0A8930D40}">
      <dsp:nvSpPr>
        <dsp:cNvPr id="0" name=""/>
        <dsp:cNvSpPr/>
      </dsp:nvSpPr>
      <dsp:spPr>
        <a:xfrm>
          <a:off x="167635" y="1870376"/>
          <a:ext cx="917541" cy="91754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1A283-2538-4EF6-9311-84CE649EDA6D}">
      <dsp:nvSpPr>
        <dsp:cNvPr id="0" name=""/>
        <dsp:cNvSpPr/>
      </dsp:nvSpPr>
      <dsp:spPr>
        <a:xfrm>
          <a:off x="360318" y="2063060"/>
          <a:ext cx="532174" cy="5321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58688F-2E6C-4F0C-AFEE-EE3899377E87}">
      <dsp:nvSpPr>
        <dsp:cNvPr id="0" name=""/>
        <dsp:cNvSpPr/>
      </dsp:nvSpPr>
      <dsp:spPr>
        <a:xfrm>
          <a:off x="1281792" y="1870376"/>
          <a:ext cx="2162776" cy="9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Once registered, the attorneys will be presented with a document that allows them the legal authority to access accounts and deal with financial affairs on behalf of the donor.</a:t>
          </a:r>
          <a:endParaRPr lang="en-US" sz="1100" kern="1200"/>
        </a:p>
      </dsp:txBody>
      <dsp:txXfrm>
        <a:off x="1281792" y="1870376"/>
        <a:ext cx="2162776" cy="917541"/>
      </dsp:txXfrm>
    </dsp:sp>
    <dsp:sp modelId="{850B2861-6733-44B6-AFEC-025DBC1F3D78}">
      <dsp:nvSpPr>
        <dsp:cNvPr id="0" name=""/>
        <dsp:cNvSpPr/>
      </dsp:nvSpPr>
      <dsp:spPr>
        <a:xfrm>
          <a:off x="3821417" y="1870376"/>
          <a:ext cx="917541" cy="91754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5BDC2-193A-4BE3-BCD5-B8AAE90DAFF2}">
      <dsp:nvSpPr>
        <dsp:cNvPr id="0" name=""/>
        <dsp:cNvSpPr/>
      </dsp:nvSpPr>
      <dsp:spPr>
        <a:xfrm>
          <a:off x="4014101" y="2063060"/>
          <a:ext cx="532174" cy="5321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C65B5-11B7-4153-8069-DC2FF6CEDB9B}">
      <dsp:nvSpPr>
        <dsp:cNvPr id="0" name=""/>
        <dsp:cNvSpPr/>
      </dsp:nvSpPr>
      <dsp:spPr>
        <a:xfrm>
          <a:off x="4935575" y="1870376"/>
          <a:ext cx="2162776" cy="91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They can also be involved in important decisions regarding the donor’s health and welfare. </a:t>
          </a:r>
          <a:endParaRPr lang="en-US" sz="1100" kern="1200"/>
        </a:p>
      </dsp:txBody>
      <dsp:txXfrm>
        <a:off x="4935575" y="1870376"/>
        <a:ext cx="2162776" cy="917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93461-1376-4C67-88D3-36C7608347B9}">
      <dsp:nvSpPr>
        <dsp:cNvPr id="0" name=""/>
        <dsp:cNvSpPr/>
      </dsp:nvSpPr>
      <dsp:spPr>
        <a:xfrm>
          <a:off x="1236069" y="662"/>
          <a:ext cx="1997437" cy="1198462"/>
        </a:xfrm>
        <a:prstGeom prst="roundRect">
          <a:avLst>
            <a:gd name="adj" fmla="val 10000"/>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Donors can outline specific conditions for the attorneys to follow when</a:t>
          </a:r>
          <a:r>
            <a:rPr lang="en-GB" sz="1400" kern="1200" dirty="0"/>
            <a:t> </a:t>
          </a:r>
          <a:r>
            <a:rPr lang="en-GB" sz="1400" b="0" i="0" kern="1200" dirty="0"/>
            <a:t>supporting them to make decisions</a:t>
          </a:r>
          <a:endParaRPr lang="en-US" sz="1400" kern="1200" dirty="0"/>
        </a:p>
      </dsp:txBody>
      <dsp:txXfrm>
        <a:off x="1271171" y="35764"/>
        <a:ext cx="1927233" cy="1128258"/>
      </dsp:txXfrm>
    </dsp:sp>
    <dsp:sp modelId="{9F29C35F-F1A3-4CF0-AE4B-8990E95733F7}">
      <dsp:nvSpPr>
        <dsp:cNvPr id="0" name=""/>
        <dsp:cNvSpPr/>
      </dsp:nvSpPr>
      <dsp:spPr>
        <a:xfrm>
          <a:off x="3409281" y="352211"/>
          <a:ext cx="423456" cy="495364"/>
        </a:xfrm>
        <a:prstGeom prst="rightArrow">
          <a:avLst>
            <a:gd name="adj1" fmla="val 60000"/>
            <a:gd name="adj2" fmla="val 50000"/>
          </a:avLst>
        </a:prstGeom>
        <a:solidFill>
          <a:schemeClr val="accent3">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409281" y="451284"/>
        <a:ext cx="296419" cy="297218"/>
      </dsp:txXfrm>
    </dsp:sp>
    <dsp:sp modelId="{0AF04AFD-EAAF-4AED-AE55-95B1EC1B7C2D}">
      <dsp:nvSpPr>
        <dsp:cNvPr id="0" name=""/>
        <dsp:cNvSpPr/>
      </dsp:nvSpPr>
      <dsp:spPr>
        <a:xfrm>
          <a:off x="4032481" y="662"/>
          <a:ext cx="1997437" cy="1198462"/>
        </a:xfrm>
        <a:prstGeom prst="roundRect">
          <a:avLst>
            <a:gd name="adj" fmla="val 10000"/>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making decisions on their behalf when they are unable to make the decision even with support </a:t>
          </a:r>
          <a:endParaRPr lang="en-US" sz="1400" kern="1200" dirty="0"/>
        </a:p>
      </dsp:txBody>
      <dsp:txXfrm>
        <a:off x="4067583" y="35764"/>
        <a:ext cx="1927233" cy="1128258"/>
      </dsp:txXfrm>
    </dsp:sp>
    <dsp:sp modelId="{C1CE06D8-C55C-4CF2-B58E-02A9ACF69719}">
      <dsp:nvSpPr>
        <dsp:cNvPr id="0" name=""/>
        <dsp:cNvSpPr/>
      </dsp:nvSpPr>
      <dsp:spPr>
        <a:xfrm rot="5400000">
          <a:off x="4819471" y="1338945"/>
          <a:ext cx="423456" cy="495364"/>
        </a:xfrm>
        <a:prstGeom prst="rightArrow">
          <a:avLst>
            <a:gd name="adj1" fmla="val 60000"/>
            <a:gd name="adj2" fmla="val 50000"/>
          </a:avLst>
        </a:prstGeom>
        <a:solidFill>
          <a:schemeClr val="accent3">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4882591" y="1374899"/>
        <a:ext cx="297218" cy="296419"/>
      </dsp:txXfrm>
    </dsp:sp>
    <dsp:sp modelId="{38E584B3-3700-48DE-8B73-02DA652485EC}">
      <dsp:nvSpPr>
        <dsp:cNvPr id="0" name=""/>
        <dsp:cNvSpPr/>
      </dsp:nvSpPr>
      <dsp:spPr>
        <a:xfrm>
          <a:off x="4032481" y="1998099"/>
          <a:ext cx="1997437" cy="1198462"/>
        </a:xfrm>
        <a:prstGeom prst="roundRect">
          <a:avLst>
            <a:gd name="adj" fmla="val 10000"/>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kern="1200" dirty="0"/>
            <a:t>These are general wishes that the donor would like the attorneys to uphold if possible.</a:t>
          </a:r>
          <a:endParaRPr lang="en-US" sz="1400" kern="1200" dirty="0"/>
        </a:p>
      </dsp:txBody>
      <dsp:txXfrm>
        <a:off x="4067583" y="2033201"/>
        <a:ext cx="1927233" cy="1128258"/>
      </dsp:txXfrm>
    </dsp:sp>
    <dsp:sp modelId="{8999A61D-C25D-4C80-AF21-E8E771A8D932}">
      <dsp:nvSpPr>
        <dsp:cNvPr id="0" name=""/>
        <dsp:cNvSpPr/>
      </dsp:nvSpPr>
      <dsp:spPr>
        <a:xfrm rot="10800000">
          <a:off x="3433250" y="2349648"/>
          <a:ext cx="423456" cy="495364"/>
        </a:xfrm>
        <a:prstGeom prst="rightArrow">
          <a:avLst>
            <a:gd name="adj1" fmla="val 60000"/>
            <a:gd name="adj2" fmla="val 50000"/>
          </a:avLst>
        </a:prstGeom>
        <a:solidFill>
          <a:schemeClr val="accent3">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560287" y="2448721"/>
        <a:ext cx="296419" cy="297218"/>
      </dsp:txXfrm>
    </dsp:sp>
    <dsp:sp modelId="{2F970D07-4563-473E-8FA6-553AEE961D5E}">
      <dsp:nvSpPr>
        <dsp:cNvPr id="0" name=""/>
        <dsp:cNvSpPr/>
      </dsp:nvSpPr>
      <dsp:spPr>
        <a:xfrm>
          <a:off x="1236069" y="1998099"/>
          <a:ext cx="1997437" cy="1198462"/>
        </a:xfrm>
        <a:prstGeom prst="roundRect">
          <a:avLst>
            <a:gd name="adj" fmla="val 10000"/>
          </a:avLst>
        </a:prstGeom>
        <a:solidFill>
          <a:srgbClr val="00555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Instructions</a:t>
          </a:r>
          <a:r>
            <a:rPr lang="en-GB" sz="1400" b="0" i="0" kern="1200" dirty="0"/>
            <a:t> specify what attorneys must do when making  or supporting the donor to make decisions.</a:t>
          </a:r>
          <a:endParaRPr lang="en-US" sz="1400" kern="1200" dirty="0"/>
        </a:p>
      </dsp:txBody>
      <dsp:txXfrm>
        <a:off x="1271171" y="2033201"/>
        <a:ext cx="1927233" cy="11282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06CCF81-A1C0-576D-B3ED-3556E84BD322}"/>
              </a:ext>
            </a:extLst>
          </p:cNvPr>
          <p:cNvSpPr>
            <a:spLocks noGrp="1" noChangeArrowheads="1"/>
          </p:cNvSpPr>
          <p:nvPr>
            <p:ph type="hdr" sz="quarter"/>
          </p:nvPr>
        </p:nvSpPr>
        <p:spPr bwMode="auto">
          <a:xfrm>
            <a:off x="0" y="0"/>
            <a:ext cx="2947035" cy="496649"/>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ea typeface="+mn-ea"/>
                <a:cs typeface="+mn-cs"/>
              </a:defRPr>
            </a:lvl1pPr>
          </a:lstStyle>
          <a:p>
            <a:pPr>
              <a:defRPr/>
            </a:pPr>
            <a:endParaRPr lang="en-GB" altLang="en-US"/>
          </a:p>
        </p:txBody>
      </p:sp>
      <p:sp>
        <p:nvSpPr>
          <p:cNvPr id="23555" name="Rectangle 3">
            <a:extLst>
              <a:ext uri="{FF2B5EF4-FFF2-40B4-BE49-F238E27FC236}">
                <a16:creationId xmlns:a16="http://schemas.microsoft.com/office/drawing/2014/main" id="{90AFA0AD-8698-06DF-5923-E1BB964D492B}"/>
              </a:ext>
            </a:extLst>
          </p:cNvPr>
          <p:cNvSpPr>
            <a:spLocks noGrp="1" noChangeArrowheads="1"/>
          </p:cNvSpPr>
          <p:nvPr>
            <p:ph type="dt" sz="quarter" idx="1"/>
          </p:nvPr>
        </p:nvSpPr>
        <p:spPr bwMode="auto">
          <a:xfrm>
            <a:off x="3852241" y="0"/>
            <a:ext cx="2947035" cy="496649"/>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8DBA0B1-79D4-B44C-A40D-5C87496D53E6}" type="datetimeFigureOut">
              <a:rPr lang="en-GB" altLang="en-US"/>
              <a:pPr>
                <a:defRPr/>
              </a:pPr>
              <a:t>08/10/2024</a:t>
            </a:fld>
            <a:endParaRPr lang="en-GB" altLang="en-US"/>
          </a:p>
        </p:txBody>
      </p:sp>
      <p:sp>
        <p:nvSpPr>
          <p:cNvPr id="23556" name="Rectangle 4">
            <a:extLst>
              <a:ext uri="{FF2B5EF4-FFF2-40B4-BE49-F238E27FC236}">
                <a16:creationId xmlns:a16="http://schemas.microsoft.com/office/drawing/2014/main" id="{61AC3AC8-A2CD-FCC1-A1DE-A5E3516E119F}"/>
              </a:ext>
            </a:extLst>
          </p:cNvPr>
          <p:cNvSpPr>
            <a:spLocks noGrp="1" noChangeArrowheads="1"/>
          </p:cNvSpPr>
          <p:nvPr>
            <p:ph type="ftr" sz="quarter" idx="2"/>
          </p:nvPr>
        </p:nvSpPr>
        <p:spPr bwMode="auto">
          <a:xfrm>
            <a:off x="0" y="9434615"/>
            <a:ext cx="2947035" cy="496649"/>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ea typeface="+mn-ea"/>
                <a:cs typeface="+mn-cs"/>
              </a:defRPr>
            </a:lvl1pPr>
          </a:lstStyle>
          <a:p>
            <a:pPr>
              <a:defRPr/>
            </a:pPr>
            <a:endParaRPr lang="en-GB" altLang="en-US"/>
          </a:p>
        </p:txBody>
      </p:sp>
      <p:sp>
        <p:nvSpPr>
          <p:cNvPr id="23557" name="Rectangle 5">
            <a:extLst>
              <a:ext uri="{FF2B5EF4-FFF2-40B4-BE49-F238E27FC236}">
                <a16:creationId xmlns:a16="http://schemas.microsoft.com/office/drawing/2014/main" id="{F11EF3CD-1C5E-414B-AB0A-2448C46FA8DC}"/>
              </a:ext>
            </a:extLst>
          </p:cNvPr>
          <p:cNvSpPr>
            <a:spLocks noGrp="1" noChangeArrowheads="1"/>
          </p:cNvSpPr>
          <p:nvPr>
            <p:ph type="sldNum" sz="quarter" idx="3"/>
          </p:nvPr>
        </p:nvSpPr>
        <p:spPr bwMode="auto">
          <a:xfrm>
            <a:off x="3852241" y="9434615"/>
            <a:ext cx="2947035" cy="496649"/>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7882FC6-4C0B-A447-AAF1-BE53CB9C32D0}"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A7BA9-411D-D05D-AFF6-438CCAC2EEE0}"/>
              </a:ext>
            </a:extLst>
          </p:cNvPr>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5AF3FD6-4C5D-EA75-49E4-956AA99DD33B}"/>
              </a:ext>
            </a:extLst>
          </p:cNvPr>
          <p:cNvSpPr>
            <a:spLocks noGrp="1"/>
          </p:cNvSpPr>
          <p:nvPr>
            <p:ph type="dt" idx="1"/>
          </p:nvPr>
        </p:nvSpPr>
        <p:spPr>
          <a:xfrm>
            <a:off x="3852241" y="0"/>
            <a:ext cx="2947035" cy="498374"/>
          </a:xfrm>
          <a:prstGeom prst="rect">
            <a:avLst/>
          </a:prstGeom>
        </p:spPr>
        <p:txBody>
          <a:bodyPr vert="horz" lIns="91440" tIns="45720" rIns="91440" bIns="45720" rtlCol="0"/>
          <a:lstStyle>
            <a:lvl1pPr algn="r">
              <a:defRPr sz="1200" smtClean="0"/>
            </a:lvl1pPr>
          </a:lstStyle>
          <a:p>
            <a:pPr>
              <a:defRPr/>
            </a:pPr>
            <a:fld id="{2CE8E426-8171-8041-BD70-DC112781FB30}" type="datetimeFigureOut">
              <a:rPr lang="en-US"/>
              <a:pPr>
                <a:defRPr/>
              </a:pPr>
              <a:t>10/8/2024</a:t>
            </a:fld>
            <a:endParaRPr lang="en-US"/>
          </a:p>
        </p:txBody>
      </p:sp>
      <p:sp>
        <p:nvSpPr>
          <p:cNvPr id="4" name="Slide Image Placeholder 3">
            <a:extLst>
              <a:ext uri="{FF2B5EF4-FFF2-40B4-BE49-F238E27FC236}">
                <a16:creationId xmlns:a16="http://schemas.microsoft.com/office/drawing/2014/main" id="{5CA3CF27-D17B-8709-40B1-85AEB8A08731}"/>
              </a:ext>
            </a:extLst>
          </p:cNvPr>
          <p:cNvSpPr>
            <a:spLocks noGrp="1" noRot="1" noChangeAspect="1"/>
          </p:cNvSpPr>
          <p:nvPr>
            <p:ph type="sldImg" idx="2"/>
          </p:nvPr>
        </p:nvSpPr>
        <p:spPr>
          <a:xfrm>
            <a:off x="1165225" y="1241425"/>
            <a:ext cx="4470400" cy="33528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CB4D9B7-5CFF-6AA6-57F9-A0698F99BA79}"/>
              </a:ext>
            </a:extLst>
          </p:cNvPr>
          <p:cNvSpPr>
            <a:spLocks noGrp="1"/>
          </p:cNvSpPr>
          <p:nvPr>
            <p:ph type="body" sz="quarter" idx="3"/>
          </p:nvPr>
        </p:nvSpPr>
        <p:spPr>
          <a:xfrm>
            <a:off x="680085" y="4780250"/>
            <a:ext cx="5440680" cy="39111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94229633-9B94-26E8-913C-02D6975D42BE}"/>
              </a:ext>
            </a:extLst>
          </p:cNvPr>
          <p:cNvSpPr>
            <a:spLocks noGrp="1"/>
          </p:cNvSpPr>
          <p:nvPr>
            <p:ph type="ftr" sz="quarter" idx="4"/>
          </p:nvPr>
        </p:nvSpPr>
        <p:spPr>
          <a:xfrm>
            <a:off x="0" y="9434615"/>
            <a:ext cx="2947035" cy="49837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3D163A1-660B-003C-2557-5F116C5026F6}"/>
              </a:ext>
            </a:extLst>
          </p:cNvPr>
          <p:cNvSpPr>
            <a:spLocks noGrp="1"/>
          </p:cNvSpPr>
          <p:nvPr>
            <p:ph type="sldNum" sz="quarter" idx="5"/>
          </p:nvPr>
        </p:nvSpPr>
        <p:spPr>
          <a:xfrm>
            <a:off x="3852241" y="9434615"/>
            <a:ext cx="2947035" cy="498373"/>
          </a:xfrm>
          <a:prstGeom prst="rect">
            <a:avLst/>
          </a:prstGeom>
        </p:spPr>
        <p:txBody>
          <a:bodyPr vert="horz" lIns="91440" tIns="45720" rIns="91440" bIns="45720" rtlCol="0" anchor="b"/>
          <a:lstStyle>
            <a:lvl1pPr algn="r">
              <a:defRPr sz="1200" smtClean="0"/>
            </a:lvl1pPr>
          </a:lstStyle>
          <a:p>
            <a:pPr>
              <a:defRPr/>
            </a:pPr>
            <a:fld id="{5772CE73-4A52-1942-A10F-D3B05380F3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opg.safeguardingunit@publicguardian.gov.u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There are no legal rights in law that automatically allow this. The challenges people will face include access to ‘accounts’ being denied or medical staff refusing to disclose information due to ‘client confidentiality’.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Very often without legal authority, we find that people are blocked from reviewing or accessing accounts or if a loved one is in hospital being restricted from making decisions regarding there welfare. </a:t>
            </a:r>
          </a:p>
          <a:p>
            <a:endParaRPr lang="en-GB" dirty="0"/>
          </a:p>
          <a:p>
            <a:r>
              <a:rPr lang="en-GB" dirty="0"/>
              <a:t>To be clear the DONOR is the person appointed other person (the attorney) to make decisions on their behalf</a:t>
            </a:r>
          </a:p>
          <a:p>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5</a:t>
            </a:fld>
            <a:endParaRPr lang="en-US"/>
          </a:p>
        </p:txBody>
      </p:sp>
    </p:spTree>
    <p:extLst>
      <p:ext uri="{BB962C8B-B14F-4D97-AF65-F5344CB8AC3E}">
        <p14:creationId xmlns:p14="http://schemas.microsoft.com/office/powerpoint/2010/main" val="2326970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17</a:t>
            </a:fld>
            <a:endParaRPr lang="en-US"/>
          </a:p>
        </p:txBody>
      </p:sp>
    </p:spTree>
    <p:extLst>
      <p:ext uri="{BB962C8B-B14F-4D97-AF65-F5344CB8AC3E}">
        <p14:creationId xmlns:p14="http://schemas.microsoft.com/office/powerpoint/2010/main" val="231681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B0C0C"/>
                </a:solidFill>
                <a:effectLst/>
                <a:latin typeface="GDS Transport"/>
                <a:hlinkClick r:id="rId3"/>
              </a:rPr>
              <a:t>opg.safeguardingunit@publicguardian.gov.uk</a:t>
            </a:r>
            <a:br>
              <a:rPr lang="en-GB" dirty="0"/>
            </a:br>
            <a:r>
              <a:rPr lang="en-GB" b="0" i="0" dirty="0">
                <a:solidFill>
                  <a:srgbClr val="0B0C0C"/>
                </a:solidFill>
                <a:effectLst/>
                <a:latin typeface="GDS Transport"/>
              </a:rPr>
              <a:t>Telephone: 0115 934 2777</a:t>
            </a:r>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22</a:t>
            </a:fld>
            <a:endParaRPr lang="en-US"/>
          </a:p>
        </p:txBody>
      </p:sp>
    </p:spTree>
    <p:extLst>
      <p:ext uri="{BB962C8B-B14F-4D97-AF65-F5344CB8AC3E}">
        <p14:creationId xmlns:p14="http://schemas.microsoft.com/office/powerpoint/2010/main" val="482735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for example if a donor has already lost mental capacity and LPA is not possible.  Their family members can apply to become their Deputy. This involves an application to the Court of protection not through the OPG. </a:t>
            </a:r>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23</a:t>
            </a:fld>
            <a:endParaRPr lang="en-US"/>
          </a:p>
        </p:txBody>
      </p:sp>
    </p:spTree>
    <p:extLst>
      <p:ext uri="{BB962C8B-B14F-4D97-AF65-F5344CB8AC3E}">
        <p14:creationId xmlns:p14="http://schemas.microsoft.com/office/powerpoint/2010/main" val="3456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27</a:t>
            </a:fld>
            <a:endParaRPr lang="en-US"/>
          </a:p>
        </p:txBody>
      </p:sp>
    </p:spTree>
    <p:extLst>
      <p:ext uri="{BB962C8B-B14F-4D97-AF65-F5344CB8AC3E}">
        <p14:creationId xmlns:p14="http://schemas.microsoft.com/office/powerpoint/2010/main" val="287694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A1428"/>
                </a:solidFill>
                <a:effectLst/>
                <a:latin typeface="Poppins-Regular"/>
              </a:rPr>
              <a:t>Have you considered what would happen if you could no longer manage your financial affairs yourself, or make other important decisions concerning your health and welfare?</a:t>
            </a:r>
          </a:p>
          <a:p>
            <a:pPr algn="l"/>
            <a:r>
              <a:rPr lang="en-GB" b="0" i="0" dirty="0">
                <a:solidFill>
                  <a:srgbClr val="0A1428"/>
                </a:solidFill>
                <a:effectLst/>
                <a:latin typeface="Poppins-Regular"/>
              </a:rPr>
              <a:t>Many people believe that their next of kin or another close relative or friend would simply be able to pick up the reins on their behalf. However, that would not automatically be the case, unless they had already set up a power of attorney.</a:t>
            </a:r>
          </a:p>
          <a:p>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6</a:t>
            </a:fld>
            <a:endParaRPr lang="en-US"/>
          </a:p>
        </p:txBody>
      </p:sp>
    </p:spTree>
    <p:extLst>
      <p:ext uri="{BB962C8B-B14F-4D97-AF65-F5344CB8AC3E}">
        <p14:creationId xmlns:p14="http://schemas.microsoft.com/office/powerpoint/2010/main" val="179694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7</a:t>
            </a:fld>
            <a:endParaRPr lang="en-US"/>
          </a:p>
        </p:txBody>
      </p:sp>
    </p:spTree>
    <p:extLst>
      <p:ext uri="{BB962C8B-B14F-4D97-AF65-F5344CB8AC3E}">
        <p14:creationId xmlns:p14="http://schemas.microsoft.com/office/powerpoint/2010/main" val="24145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8</a:t>
            </a:fld>
            <a:endParaRPr lang="en-US"/>
          </a:p>
        </p:txBody>
      </p:sp>
    </p:spTree>
    <p:extLst>
      <p:ext uri="{BB962C8B-B14F-4D97-AF65-F5344CB8AC3E}">
        <p14:creationId xmlns:p14="http://schemas.microsoft.com/office/powerpoint/2010/main" val="53632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9</a:t>
            </a:fld>
            <a:endParaRPr lang="en-US"/>
          </a:p>
        </p:txBody>
      </p:sp>
    </p:spTree>
    <p:extLst>
      <p:ext uri="{BB962C8B-B14F-4D97-AF65-F5344CB8AC3E}">
        <p14:creationId xmlns:p14="http://schemas.microsoft.com/office/powerpoint/2010/main" val="324308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A1428"/>
                </a:solidFill>
                <a:effectLst/>
                <a:latin typeface="Poppins-Regular"/>
              </a:rPr>
              <a:t>A Lasting Power of Attorney, as it’s called in England and Wales (or Continuing Power of Attorney in Scotland and Enduring Power of Attorney in Northern Ireland), is a legal process that allows you to appoint someone else to look after your affairs for you if you’re unable to. This can be any person – or more than one person – who will act on your behalf, such as a spouse, partner, relative or friend.</a:t>
            </a:r>
          </a:p>
          <a:p>
            <a:endParaRPr lang="en-GB" b="0" i="0" dirty="0">
              <a:solidFill>
                <a:srgbClr val="0A1428"/>
              </a:solidFill>
              <a:effectLst/>
              <a:latin typeface="Poppins-Regular"/>
            </a:endParaRPr>
          </a:p>
          <a:p>
            <a:pPr marL="0" indent="0">
              <a:lnSpc>
                <a:spcPct val="90000"/>
              </a:lnSpc>
              <a:buNone/>
            </a:pPr>
            <a:r>
              <a:rPr lang="en-GB" altLang="en-US" sz="1200" b="1" dirty="0"/>
              <a:t>Ordinary POA </a:t>
            </a:r>
            <a:r>
              <a:rPr lang="en-GB" altLang="en-US" sz="1200" dirty="0"/>
              <a:t>- Cover decisions relating to financial affairs and is valid while a person has mental capacity. It may be suited to situations where they may  need cover for a temporary period (hospital stay or holiday) or if they face restrictions  and can’t leave their home and would like someone to act for them.</a:t>
            </a:r>
          </a:p>
          <a:p>
            <a:pPr marL="0" indent="0">
              <a:lnSpc>
                <a:spcPct val="90000"/>
              </a:lnSpc>
              <a:buNone/>
            </a:pPr>
            <a:r>
              <a:rPr lang="en-GB" altLang="en-US" sz="1200" b="1" dirty="0"/>
              <a:t>Lasting POA </a:t>
            </a:r>
            <a:r>
              <a:rPr lang="en-GB" altLang="en-US" sz="1200" dirty="0"/>
              <a:t>- Cover decisions about financial affairs or health and  welfare. It comes into effect when someone loses mental capacity, or if they  no longer wish to make decisions for themselves. It is prudent to set up a LPA if a person would like to ensure they are covered for this support in the future.</a:t>
            </a:r>
          </a:p>
          <a:p>
            <a:pPr marL="0" indent="0">
              <a:lnSpc>
                <a:spcPct val="90000"/>
              </a:lnSpc>
              <a:buNone/>
            </a:pPr>
            <a:r>
              <a:rPr lang="en-GB" altLang="en-US" sz="1200" b="1" dirty="0"/>
              <a:t>Enduring POA </a:t>
            </a:r>
            <a:r>
              <a:rPr lang="en-GB" altLang="en-US" sz="1200" dirty="0"/>
              <a:t>- Replaced by LPAs in October 2007. However, if a person has a signed EPA before 1 October 2007, it should still be valid. An EPA covers decisions about property and financial affairs, and it comes into effect if the donor loses mental capacity.</a:t>
            </a:r>
          </a:p>
          <a:p>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10</a:t>
            </a:fld>
            <a:endParaRPr lang="en-US"/>
          </a:p>
        </p:txBody>
      </p:sp>
    </p:spTree>
    <p:extLst>
      <p:ext uri="{BB962C8B-B14F-4D97-AF65-F5344CB8AC3E}">
        <p14:creationId xmlns:p14="http://schemas.microsoft.com/office/powerpoint/2010/main" val="200813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GDS Transport"/>
              </a:rPr>
              <a:t>Contact number for the OPG: 0300 456 0300</a:t>
            </a:r>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11</a:t>
            </a:fld>
            <a:endParaRPr lang="en-US"/>
          </a:p>
        </p:txBody>
      </p:sp>
    </p:spTree>
    <p:extLst>
      <p:ext uri="{BB962C8B-B14F-4D97-AF65-F5344CB8AC3E}">
        <p14:creationId xmlns:p14="http://schemas.microsoft.com/office/powerpoint/2010/main" val="31927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A1428"/>
                </a:solidFill>
                <a:effectLst/>
                <a:latin typeface="Poppins-Regular"/>
              </a:rPr>
              <a:t>This allows your attorney(s) to make decisions for you about matters such as medical care, moving into a care home, your daily routine (such as washing, dressing and eating) and life-sustaining treatment.</a:t>
            </a:r>
          </a:p>
          <a:p>
            <a:pPr algn="l"/>
            <a:r>
              <a:rPr lang="en-GB" b="0" i="0" dirty="0">
                <a:solidFill>
                  <a:srgbClr val="0A1428"/>
                </a:solidFill>
                <a:effectLst/>
                <a:latin typeface="Poppins-Regular"/>
              </a:rPr>
              <a:t>As with the property and financial affairs version, you can give specific instructions as to your wishes.</a:t>
            </a:r>
          </a:p>
          <a:p>
            <a:pPr algn="l"/>
            <a:r>
              <a:rPr lang="en-GB" b="0" i="0" dirty="0">
                <a:solidFill>
                  <a:srgbClr val="0A1428"/>
                </a:solidFill>
                <a:effectLst/>
                <a:latin typeface="Poppins-Regular"/>
              </a:rPr>
              <a:t>It’s generally a good idea to set up both kinds – and it’s important to note that each power of attorney only covers one person.</a:t>
            </a:r>
          </a:p>
          <a:p>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14</a:t>
            </a:fld>
            <a:endParaRPr lang="en-US"/>
          </a:p>
        </p:txBody>
      </p:sp>
    </p:spTree>
    <p:extLst>
      <p:ext uri="{BB962C8B-B14F-4D97-AF65-F5344CB8AC3E}">
        <p14:creationId xmlns:p14="http://schemas.microsoft.com/office/powerpoint/2010/main" val="332052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i="0" dirty="0">
                <a:effectLst/>
                <a:latin typeface="HelveticaNeue"/>
              </a:rPr>
              <a:t>If you lose mental capacity but signed the LPA while you still had mental capacity, your attorney can register it for you.</a:t>
            </a:r>
          </a:p>
          <a:p>
            <a:endParaRPr lang="en-GB" dirty="0"/>
          </a:p>
        </p:txBody>
      </p:sp>
      <p:sp>
        <p:nvSpPr>
          <p:cNvPr id="4" name="Slide Number Placeholder 3"/>
          <p:cNvSpPr>
            <a:spLocks noGrp="1"/>
          </p:cNvSpPr>
          <p:nvPr>
            <p:ph type="sldNum" sz="quarter" idx="5"/>
          </p:nvPr>
        </p:nvSpPr>
        <p:spPr/>
        <p:txBody>
          <a:bodyPr/>
          <a:lstStyle/>
          <a:p>
            <a:pPr>
              <a:defRPr/>
            </a:pPr>
            <a:fld id="{5772CE73-4A52-1942-A10F-D3B05380F344}" type="slidenum">
              <a:rPr lang="en-US" smtClean="0"/>
              <a:pPr>
                <a:defRPr/>
              </a:pPr>
              <a:t>15</a:t>
            </a:fld>
            <a:endParaRPr lang="en-US"/>
          </a:p>
        </p:txBody>
      </p:sp>
    </p:spTree>
    <p:extLst>
      <p:ext uri="{BB962C8B-B14F-4D97-AF65-F5344CB8AC3E}">
        <p14:creationId xmlns:p14="http://schemas.microsoft.com/office/powerpoint/2010/main" val="3149989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849850"/>
            <a:ext cx="9144000" cy="515817"/>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0" y="4894387"/>
            <a:ext cx="9144000" cy="424198"/>
          </a:xfrm>
        </p:spPr>
        <p:txBody>
          <a:bodyPr>
            <a:normAutofit/>
          </a:bodyPr>
          <a:lstStyle>
            <a:lvl1pPr marL="0" indent="0" algn="ctr">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2" name="Picture 11">
            <a:extLst>
              <a:ext uri="{FF2B5EF4-FFF2-40B4-BE49-F238E27FC236}">
                <a16:creationId xmlns:a16="http://schemas.microsoft.com/office/drawing/2014/main" id="{86595410-9A79-B5D2-1175-E01DC010F6E9}"/>
              </a:ext>
            </a:extLst>
          </p:cNvPr>
          <p:cNvPicPr>
            <a:picLocks noChangeAspect="1"/>
          </p:cNvPicPr>
          <p:nvPr userDrawn="1"/>
        </p:nvPicPr>
        <p:blipFill>
          <a:blip r:embed="rId2"/>
          <a:stretch>
            <a:fillRect/>
          </a:stretch>
        </p:blipFill>
        <p:spPr>
          <a:xfrm>
            <a:off x="0" y="0"/>
            <a:ext cx="9144000" cy="4466142"/>
          </a:xfrm>
          <a:prstGeom prst="rect">
            <a:avLst/>
          </a:prstGeom>
        </p:spPr>
      </p:pic>
      <p:pic>
        <p:nvPicPr>
          <p:cNvPr id="16" name="Picture 15">
            <a:extLst>
              <a:ext uri="{FF2B5EF4-FFF2-40B4-BE49-F238E27FC236}">
                <a16:creationId xmlns:a16="http://schemas.microsoft.com/office/drawing/2014/main" id="{3E71F8C1-78C7-A472-1BC8-1CC47A4C1364}"/>
              </a:ext>
            </a:extLst>
          </p:cNvPr>
          <p:cNvPicPr>
            <a:picLocks noChangeAspect="1"/>
          </p:cNvPicPr>
          <p:nvPr userDrawn="1"/>
        </p:nvPicPr>
        <p:blipFill>
          <a:blip r:embed="rId3"/>
          <a:stretch>
            <a:fillRect/>
          </a:stretch>
        </p:blipFill>
        <p:spPr>
          <a:xfrm>
            <a:off x="0" y="-1076"/>
            <a:ext cx="9144000" cy="7080531"/>
          </a:xfrm>
          <a:prstGeom prst="rect">
            <a:avLst/>
          </a:prstGeom>
        </p:spPr>
      </p:pic>
    </p:spTree>
    <p:extLst>
      <p:ext uri="{BB962C8B-B14F-4D97-AF65-F5344CB8AC3E}">
        <p14:creationId xmlns:p14="http://schemas.microsoft.com/office/powerpoint/2010/main" val="2956793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DACCD1-AC50-1ABD-F451-3937F5F8AA3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7E55128A-CC73-CE42-A233-0ACC13CA8AB3}" type="datetimeFigureOut">
              <a:rPr lang="en-US" altLang="en-US"/>
              <a:pPr>
                <a:defRPr/>
              </a:pPr>
              <a:t>10/8/2024</a:t>
            </a:fld>
            <a:endParaRPr lang="en-US" altLang="en-US"/>
          </a:p>
        </p:txBody>
      </p:sp>
      <p:sp>
        <p:nvSpPr>
          <p:cNvPr id="5" name="Footer Placeholder 4">
            <a:extLst>
              <a:ext uri="{FF2B5EF4-FFF2-40B4-BE49-F238E27FC236}">
                <a16:creationId xmlns:a16="http://schemas.microsoft.com/office/drawing/2014/main" id="{354E8ADC-B58B-F4EC-E2FA-E1BD4A691FB2}"/>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F7365D47-0C05-B179-758F-BA9308A4162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DDE73D5-1E80-F446-BA46-9D6A823C7A23}" type="slidenum">
              <a:rPr lang="en-US" altLang="en-US"/>
              <a:pPr>
                <a:defRPr/>
              </a:pPr>
              <a:t>‹#›</a:t>
            </a:fld>
            <a:endParaRPr lang="en-US" altLang="en-US"/>
          </a:p>
        </p:txBody>
      </p:sp>
    </p:spTree>
    <p:extLst>
      <p:ext uri="{BB962C8B-B14F-4D97-AF65-F5344CB8AC3E}">
        <p14:creationId xmlns:p14="http://schemas.microsoft.com/office/powerpoint/2010/main" val="383362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B7EB34-0C61-B4D6-AE83-4E79A1D7A40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DCC3A9D-5FFB-0B42-8C15-C9BDE78208DA}" type="datetimeFigureOut">
              <a:rPr lang="en-US" altLang="en-US"/>
              <a:pPr>
                <a:defRPr/>
              </a:pPr>
              <a:t>10/8/2024</a:t>
            </a:fld>
            <a:endParaRPr lang="en-US" altLang="en-US"/>
          </a:p>
        </p:txBody>
      </p:sp>
      <p:sp>
        <p:nvSpPr>
          <p:cNvPr id="5" name="Footer Placeholder 4">
            <a:extLst>
              <a:ext uri="{FF2B5EF4-FFF2-40B4-BE49-F238E27FC236}">
                <a16:creationId xmlns:a16="http://schemas.microsoft.com/office/drawing/2014/main" id="{7EF2C3BA-5DAA-33D0-7C8B-806FE4C799EE}"/>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F8F6045C-1177-B776-3322-079BFFDB9E3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06406CD-85D4-D648-B453-A08707C1FBC7}" type="slidenum">
              <a:rPr lang="en-US" altLang="en-US"/>
              <a:pPr>
                <a:defRPr/>
              </a:pPr>
              <a:t>‹#›</a:t>
            </a:fld>
            <a:endParaRPr lang="en-US" altLang="en-US"/>
          </a:p>
        </p:txBody>
      </p:sp>
    </p:spTree>
    <p:extLst>
      <p:ext uri="{BB962C8B-B14F-4D97-AF65-F5344CB8AC3E}">
        <p14:creationId xmlns:p14="http://schemas.microsoft.com/office/powerpoint/2010/main" val="395128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67DBCD8E-1364-182B-2BBC-D4D464AE17E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7C194CE-DCED-0C4B-B872-54AEC874C119}" type="datetimeFigureOut">
              <a:rPr lang="en-US" altLang="en-US"/>
              <a:pPr>
                <a:defRPr/>
              </a:pPr>
              <a:t>10/8/2024</a:t>
            </a:fld>
            <a:endParaRPr lang="en-US" altLang="en-US"/>
          </a:p>
        </p:txBody>
      </p:sp>
      <p:sp>
        <p:nvSpPr>
          <p:cNvPr id="4" name="Footer Placeholder 4">
            <a:extLst>
              <a:ext uri="{FF2B5EF4-FFF2-40B4-BE49-F238E27FC236}">
                <a16:creationId xmlns:a16="http://schemas.microsoft.com/office/drawing/2014/main" id="{9A3AB388-94CF-0859-38B6-3AFD3FC29979}"/>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5" name="Slide Number Placeholder 5">
            <a:extLst>
              <a:ext uri="{FF2B5EF4-FFF2-40B4-BE49-F238E27FC236}">
                <a16:creationId xmlns:a16="http://schemas.microsoft.com/office/drawing/2014/main" id="{3BED2F96-72CB-E04D-7F5D-E3AEA91872C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B3CDA41-06E1-064D-B427-917F27FDB4D1}" type="slidenum">
              <a:rPr lang="en-US" altLang="en-US"/>
              <a:pPr>
                <a:defRPr/>
              </a:pPr>
              <a:t>‹#›</a:t>
            </a:fld>
            <a:endParaRPr lang="en-US" altLang="en-US"/>
          </a:p>
        </p:txBody>
      </p:sp>
    </p:spTree>
    <p:extLst>
      <p:ext uri="{BB962C8B-B14F-4D97-AF65-F5344CB8AC3E}">
        <p14:creationId xmlns:p14="http://schemas.microsoft.com/office/powerpoint/2010/main" val="21423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7"/>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28365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1488CE-B753-A425-EAE6-CB273E73D53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F45AE19-21A8-CC4D-82CD-773C58481A4C}" type="datetimeFigureOut">
              <a:rPr lang="en-US" altLang="en-US"/>
              <a:pPr>
                <a:defRPr/>
              </a:pPr>
              <a:t>10/8/2024</a:t>
            </a:fld>
            <a:endParaRPr lang="en-US" altLang="en-US"/>
          </a:p>
        </p:txBody>
      </p:sp>
      <p:sp>
        <p:nvSpPr>
          <p:cNvPr id="5" name="Footer Placeholder 4">
            <a:extLst>
              <a:ext uri="{FF2B5EF4-FFF2-40B4-BE49-F238E27FC236}">
                <a16:creationId xmlns:a16="http://schemas.microsoft.com/office/drawing/2014/main" id="{7F68953C-AB15-B227-773D-55C226986A5B}"/>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AEEBFA12-F6C8-E308-4DF0-32F747E98C3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7F41D9D-17A8-1C47-AC19-999386F80F64}" type="slidenum">
              <a:rPr lang="en-US" altLang="en-US"/>
              <a:pPr>
                <a:defRPr/>
              </a:pPr>
              <a:t>‹#›</a:t>
            </a:fld>
            <a:endParaRPr lang="en-US" altLang="en-US"/>
          </a:p>
        </p:txBody>
      </p:sp>
    </p:spTree>
    <p:extLst>
      <p:ext uri="{BB962C8B-B14F-4D97-AF65-F5344CB8AC3E}">
        <p14:creationId xmlns:p14="http://schemas.microsoft.com/office/powerpoint/2010/main" val="319990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F90E1EE8-A1A5-22CA-1648-683DDA7835C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206F225-E055-5F4A-A5F8-B1BDDBD581FC}" type="datetimeFigureOut">
              <a:rPr lang="en-US" altLang="en-US"/>
              <a:pPr>
                <a:defRPr/>
              </a:pPr>
              <a:t>10/8/2024</a:t>
            </a:fld>
            <a:endParaRPr lang="en-US" altLang="en-US"/>
          </a:p>
        </p:txBody>
      </p:sp>
      <p:sp>
        <p:nvSpPr>
          <p:cNvPr id="6" name="Footer Placeholder 4">
            <a:extLst>
              <a:ext uri="{FF2B5EF4-FFF2-40B4-BE49-F238E27FC236}">
                <a16:creationId xmlns:a16="http://schemas.microsoft.com/office/drawing/2014/main" id="{14AE5F3C-DED0-93FA-FBAA-41FAEB7D16C6}"/>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7" name="Slide Number Placeholder 5">
            <a:extLst>
              <a:ext uri="{FF2B5EF4-FFF2-40B4-BE49-F238E27FC236}">
                <a16:creationId xmlns:a16="http://schemas.microsoft.com/office/drawing/2014/main" id="{A9A583FD-7A3B-97D4-2EEA-9040FB624A2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442E8D1-1402-5B4B-AF20-6E49FE354CF7}" type="slidenum">
              <a:rPr lang="en-US" altLang="en-US"/>
              <a:pPr>
                <a:defRPr/>
              </a:pPr>
              <a:t>‹#›</a:t>
            </a:fld>
            <a:endParaRPr lang="en-US" altLang="en-US"/>
          </a:p>
        </p:txBody>
      </p:sp>
    </p:spTree>
    <p:extLst>
      <p:ext uri="{BB962C8B-B14F-4D97-AF65-F5344CB8AC3E}">
        <p14:creationId xmlns:p14="http://schemas.microsoft.com/office/powerpoint/2010/main" val="315569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7FAAF7BD-55B1-31E8-2C05-1BA1F696BBD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D4E6059-5F5E-534E-A5B2-6728833FF891}" type="datetimeFigureOut">
              <a:rPr lang="en-US" altLang="en-US"/>
              <a:pPr>
                <a:defRPr/>
              </a:pPr>
              <a:t>10/8/2024</a:t>
            </a:fld>
            <a:endParaRPr lang="en-US" altLang="en-US"/>
          </a:p>
        </p:txBody>
      </p:sp>
      <p:sp>
        <p:nvSpPr>
          <p:cNvPr id="8" name="Footer Placeholder 4">
            <a:extLst>
              <a:ext uri="{FF2B5EF4-FFF2-40B4-BE49-F238E27FC236}">
                <a16:creationId xmlns:a16="http://schemas.microsoft.com/office/drawing/2014/main" id="{59FA85A7-D373-0B8C-E0E1-BDEF67DA38C9}"/>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9" name="Slide Number Placeholder 5">
            <a:extLst>
              <a:ext uri="{FF2B5EF4-FFF2-40B4-BE49-F238E27FC236}">
                <a16:creationId xmlns:a16="http://schemas.microsoft.com/office/drawing/2014/main" id="{3CA37DB6-96DD-DCCF-2F0F-3D9D3F78884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7B9A0CC-11D4-CA4D-9E1B-E1B52B9C7DDC}" type="slidenum">
              <a:rPr lang="en-US" altLang="en-US"/>
              <a:pPr>
                <a:defRPr/>
              </a:pPr>
              <a:t>‹#›</a:t>
            </a:fld>
            <a:endParaRPr lang="en-US" altLang="en-US"/>
          </a:p>
        </p:txBody>
      </p:sp>
    </p:spTree>
    <p:extLst>
      <p:ext uri="{BB962C8B-B14F-4D97-AF65-F5344CB8AC3E}">
        <p14:creationId xmlns:p14="http://schemas.microsoft.com/office/powerpoint/2010/main" val="255008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D320324-08B9-7165-C4C4-F59E14CAAC7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6B09A1F-4E76-8B46-9614-8AF8E2DC829D}" type="datetimeFigureOut">
              <a:rPr lang="en-US" altLang="en-US"/>
              <a:pPr>
                <a:defRPr/>
              </a:pPr>
              <a:t>10/8/2024</a:t>
            </a:fld>
            <a:endParaRPr lang="en-US" altLang="en-US"/>
          </a:p>
        </p:txBody>
      </p:sp>
      <p:sp>
        <p:nvSpPr>
          <p:cNvPr id="4" name="Footer Placeholder 4">
            <a:extLst>
              <a:ext uri="{FF2B5EF4-FFF2-40B4-BE49-F238E27FC236}">
                <a16:creationId xmlns:a16="http://schemas.microsoft.com/office/drawing/2014/main" id="{C3C73BD0-EDC1-35EC-6AD6-A37ADFD61579}"/>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5" name="Slide Number Placeholder 5">
            <a:extLst>
              <a:ext uri="{FF2B5EF4-FFF2-40B4-BE49-F238E27FC236}">
                <a16:creationId xmlns:a16="http://schemas.microsoft.com/office/drawing/2014/main" id="{5B248DE0-F165-2414-16A7-37BCE42891E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F7E11DF-5B32-AC46-A733-09A67902199D}" type="slidenum">
              <a:rPr lang="en-US" altLang="en-US"/>
              <a:pPr>
                <a:defRPr/>
              </a:pPr>
              <a:t>‹#›</a:t>
            </a:fld>
            <a:endParaRPr lang="en-US" altLang="en-US"/>
          </a:p>
        </p:txBody>
      </p:sp>
    </p:spTree>
    <p:extLst>
      <p:ext uri="{BB962C8B-B14F-4D97-AF65-F5344CB8AC3E}">
        <p14:creationId xmlns:p14="http://schemas.microsoft.com/office/powerpoint/2010/main" val="285294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7939C15-8799-CA3B-FB1D-C9D6754048D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7693B2F-6FCF-D340-8690-73299F1AAE68}" type="datetimeFigureOut">
              <a:rPr lang="en-US" altLang="en-US"/>
              <a:pPr>
                <a:defRPr/>
              </a:pPr>
              <a:t>10/8/2024</a:t>
            </a:fld>
            <a:endParaRPr lang="en-US" altLang="en-US"/>
          </a:p>
        </p:txBody>
      </p:sp>
      <p:sp>
        <p:nvSpPr>
          <p:cNvPr id="3" name="Footer Placeholder 4">
            <a:extLst>
              <a:ext uri="{FF2B5EF4-FFF2-40B4-BE49-F238E27FC236}">
                <a16:creationId xmlns:a16="http://schemas.microsoft.com/office/drawing/2014/main" id="{52CEFE30-495D-416C-32EE-95336C23819C}"/>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4" name="Slide Number Placeholder 5">
            <a:extLst>
              <a:ext uri="{FF2B5EF4-FFF2-40B4-BE49-F238E27FC236}">
                <a16:creationId xmlns:a16="http://schemas.microsoft.com/office/drawing/2014/main" id="{75AEE8BA-A98C-50F5-C75E-65A284C6BCE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B0A3E5F-3EA8-7D4B-A417-0BE3F2E70058}" type="slidenum">
              <a:rPr lang="en-US" altLang="en-US"/>
              <a:pPr>
                <a:defRPr/>
              </a:pPr>
              <a:t>‹#›</a:t>
            </a:fld>
            <a:endParaRPr lang="en-US" altLang="en-US"/>
          </a:p>
        </p:txBody>
      </p:sp>
    </p:spTree>
    <p:extLst>
      <p:ext uri="{BB962C8B-B14F-4D97-AF65-F5344CB8AC3E}">
        <p14:creationId xmlns:p14="http://schemas.microsoft.com/office/powerpoint/2010/main" val="63960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CC65F07D-6320-6FCE-450D-F1EBF7DAB8E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42AB3DF-4254-0D45-BCD2-4051B37C2CFE}" type="datetimeFigureOut">
              <a:rPr lang="en-US" altLang="en-US"/>
              <a:pPr>
                <a:defRPr/>
              </a:pPr>
              <a:t>10/8/2024</a:t>
            </a:fld>
            <a:endParaRPr lang="en-US" altLang="en-US"/>
          </a:p>
        </p:txBody>
      </p:sp>
      <p:sp>
        <p:nvSpPr>
          <p:cNvPr id="6" name="Footer Placeholder 4">
            <a:extLst>
              <a:ext uri="{FF2B5EF4-FFF2-40B4-BE49-F238E27FC236}">
                <a16:creationId xmlns:a16="http://schemas.microsoft.com/office/drawing/2014/main" id="{85AC78F7-D512-57B6-6258-71B006BC1D08}"/>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7" name="Slide Number Placeholder 5">
            <a:extLst>
              <a:ext uri="{FF2B5EF4-FFF2-40B4-BE49-F238E27FC236}">
                <a16:creationId xmlns:a16="http://schemas.microsoft.com/office/drawing/2014/main" id="{5AEC79B3-44D1-DC86-4663-CBACF782C43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D7A24AD-8EA5-6648-AB25-78FBA389759A}" type="slidenum">
              <a:rPr lang="en-US" altLang="en-US"/>
              <a:pPr>
                <a:defRPr/>
              </a:pPr>
              <a:t>‹#›</a:t>
            </a:fld>
            <a:endParaRPr lang="en-US" altLang="en-US"/>
          </a:p>
        </p:txBody>
      </p:sp>
    </p:spTree>
    <p:extLst>
      <p:ext uri="{BB962C8B-B14F-4D97-AF65-F5344CB8AC3E}">
        <p14:creationId xmlns:p14="http://schemas.microsoft.com/office/powerpoint/2010/main" val="428783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3AAF2F4-265B-9C12-4E1D-666EC51978F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233C568-6858-B44D-8947-B1370E730C60}" type="datetimeFigureOut">
              <a:rPr lang="en-US" altLang="en-US"/>
              <a:pPr>
                <a:defRPr/>
              </a:pPr>
              <a:t>10/8/2024</a:t>
            </a:fld>
            <a:endParaRPr lang="en-US" altLang="en-US"/>
          </a:p>
        </p:txBody>
      </p:sp>
      <p:sp>
        <p:nvSpPr>
          <p:cNvPr id="6" name="Footer Placeholder 4">
            <a:extLst>
              <a:ext uri="{FF2B5EF4-FFF2-40B4-BE49-F238E27FC236}">
                <a16:creationId xmlns:a16="http://schemas.microsoft.com/office/drawing/2014/main" id="{A71A86B6-FCC7-5E35-1492-67828C9299CB}"/>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mn-cs"/>
              </a:defRPr>
            </a:lvl1pPr>
          </a:lstStyle>
          <a:p>
            <a:pPr>
              <a:defRPr/>
            </a:pPr>
            <a:endParaRPr lang="en-US"/>
          </a:p>
        </p:txBody>
      </p:sp>
      <p:sp>
        <p:nvSpPr>
          <p:cNvPr id="7" name="Slide Number Placeholder 5">
            <a:extLst>
              <a:ext uri="{FF2B5EF4-FFF2-40B4-BE49-F238E27FC236}">
                <a16:creationId xmlns:a16="http://schemas.microsoft.com/office/drawing/2014/main" id="{18F02A81-3933-40DF-2232-19949C62EC6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77C0B92-DC34-0147-B24E-84F3E9932B74}" type="slidenum">
              <a:rPr lang="en-US" altLang="en-US"/>
              <a:pPr>
                <a:defRPr/>
              </a:pPr>
              <a:t>‹#›</a:t>
            </a:fld>
            <a:endParaRPr lang="en-US" altLang="en-US"/>
          </a:p>
        </p:txBody>
      </p:sp>
    </p:spTree>
    <p:extLst>
      <p:ext uri="{BB962C8B-B14F-4D97-AF65-F5344CB8AC3E}">
        <p14:creationId xmlns:p14="http://schemas.microsoft.com/office/powerpoint/2010/main" val="53277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29F7A-7D57-3315-4EAC-C08101B4C26F}"/>
              </a:ext>
            </a:extLst>
          </p:cNvPr>
          <p:cNvSpPr>
            <a:spLocks noGrp="1"/>
          </p:cNvSpPr>
          <p:nvPr>
            <p:ph type="title"/>
          </p:nvPr>
        </p:nvSpPr>
        <p:spPr bwMode="auto">
          <a:xfrm>
            <a:off x="777549" y="1609780"/>
            <a:ext cx="7427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US" altLang="en-US" dirty="0"/>
          </a:p>
        </p:txBody>
      </p:sp>
      <p:sp>
        <p:nvSpPr>
          <p:cNvPr id="3" name="Text Placeholder 2">
            <a:extLst>
              <a:ext uri="{FF2B5EF4-FFF2-40B4-BE49-F238E27FC236}">
                <a16:creationId xmlns:a16="http://schemas.microsoft.com/office/drawing/2014/main" id="{ABE5D2FC-7E13-BC7A-8ABF-93D667133961}"/>
              </a:ext>
            </a:extLst>
          </p:cNvPr>
          <p:cNvSpPr>
            <a:spLocks noGrp="1"/>
          </p:cNvSpPr>
          <p:nvPr>
            <p:ph type="body" idx="1"/>
          </p:nvPr>
        </p:nvSpPr>
        <p:spPr bwMode="auto">
          <a:xfrm>
            <a:off x="777549" y="2600380"/>
            <a:ext cx="726598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p:txBody>
      </p:sp>
      <p:pic>
        <p:nvPicPr>
          <p:cNvPr id="8" name="Picture 7">
            <a:extLst>
              <a:ext uri="{FF2B5EF4-FFF2-40B4-BE49-F238E27FC236}">
                <a16:creationId xmlns:a16="http://schemas.microsoft.com/office/drawing/2014/main" id="{875E13C5-1CBD-9A46-F076-3D002A490AE1}"/>
              </a:ext>
            </a:extLst>
          </p:cNvPr>
          <p:cNvPicPr>
            <a:picLocks noChangeAspect="1"/>
          </p:cNvPicPr>
          <p:nvPr userDrawn="1"/>
        </p:nvPicPr>
        <p:blipFill>
          <a:blip r:embed="rId14"/>
          <a:stretch>
            <a:fillRect/>
          </a:stretch>
        </p:blipFill>
        <p:spPr>
          <a:xfrm>
            <a:off x="142281" y="179126"/>
            <a:ext cx="1717735" cy="561975"/>
          </a:xfrm>
          <a:prstGeom prst="rect">
            <a:avLst/>
          </a:prstGeom>
        </p:spPr>
      </p:pic>
      <p:pic>
        <p:nvPicPr>
          <p:cNvPr id="16" name="Picture 15">
            <a:extLst>
              <a:ext uri="{FF2B5EF4-FFF2-40B4-BE49-F238E27FC236}">
                <a16:creationId xmlns:a16="http://schemas.microsoft.com/office/drawing/2014/main" id="{71346ED5-B764-AD07-4B15-221D99B9DB8E}"/>
              </a:ext>
            </a:extLst>
          </p:cNvPr>
          <p:cNvPicPr>
            <a:picLocks noChangeAspect="1"/>
          </p:cNvPicPr>
          <p:nvPr userDrawn="1"/>
        </p:nvPicPr>
        <p:blipFill rotWithShape="1">
          <a:blip r:embed="rId15"/>
          <a:srcRect l="866" t="3725" r="477" b="8067"/>
          <a:stretch/>
        </p:blipFill>
        <p:spPr>
          <a:xfrm>
            <a:off x="-9625" y="0"/>
            <a:ext cx="9221002" cy="1085699"/>
          </a:xfrm>
          <a:prstGeom prst="rect">
            <a:avLst/>
          </a:prstGeom>
        </p:spPr>
      </p:pic>
      <p:pic>
        <p:nvPicPr>
          <p:cNvPr id="5" name="Picture 4">
            <a:extLst>
              <a:ext uri="{FF2B5EF4-FFF2-40B4-BE49-F238E27FC236}">
                <a16:creationId xmlns:a16="http://schemas.microsoft.com/office/drawing/2014/main" id="{6B3234C7-8AF3-C9AF-D4DA-A1F2B03712CD}"/>
              </a:ext>
            </a:extLst>
          </p:cNvPr>
          <p:cNvPicPr>
            <a:picLocks noChangeAspect="1"/>
          </p:cNvPicPr>
          <p:nvPr userDrawn="1"/>
        </p:nvPicPr>
        <p:blipFill>
          <a:blip r:embed="rId16"/>
          <a:stretch>
            <a:fillRect/>
          </a:stretch>
        </p:blipFill>
        <p:spPr>
          <a:xfrm>
            <a:off x="7774028" y="252381"/>
            <a:ext cx="1078273" cy="653499"/>
          </a:xfrm>
          <a:prstGeom prst="rect">
            <a:avLst/>
          </a:prstGeom>
        </p:spPr>
      </p:pic>
    </p:spTree>
  </p:cSld>
  <p:clrMap bg1="lt1" tx1="dk1" bg2="lt2" tx2="dk2" accent1="accent1" accent2="accent2" accent3="accent3" accent4="accent4" accent5="accent5" accent6="accent6" hlink="hlink" folHlink="folHlink"/>
  <p:sldLayoutIdLst>
    <p:sldLayoutId id="2147483828" r:id="rId1"/>
    <p:sldLayoutId id="2147483827"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l" defTabSz="457200" rtl="0" eaLnBrk="0" fontAlgn="base" hangingPunct="0">
        <a:spcBef>
          <a:spcPct val="0"/>
        </a:spcBef>
        <a:spcAft>
          <a:spcPct val="0"/>
        </a:spcAft>
        <a:defRPr sz="2800" kern="1200">
          <a:solidFill>
            <a:srgbClr val="054F4E"/>
          </a:solidFill>
          <a:latin typeface="+mj-lt"/>
          <a:ea typeface="ＭＳ Ｐゴシック" charset="0"/>
          <a:cs typeface="ＭＳ Ｐゴシック" charset="0"/>
        </a:defRPr>
      </a:lvl1pPr>
      <a:lvl2pPr algn="l" defTabSz="457200" rtl="0" eaLnBrk="0" fontAlgn="base" hangingPunct="0">
        <a:spcBef>
          <a:spcPct val="0"/>
        </a:spcBef>
        <a:spcAft>
          <a:spcPct val="0"/>
        </a:spcAft>
        <a:defRPr sz="2800">
          <a:solidFill>
            <a:srgbClr val="054F4E"/>
          </a:solidFill>
          <a:latin typeface="Calibri" panose="020F0502020204030204" pitchFamily="34" charset="0"/>
          <a:ea typeface="ＭＳ Ｐゴシック" charset="0"/>
          <a:cs typeface="ＭＳ Ｐゴシック" charset="0"/>
        </a:defRPr>
      </a:lvl2pPr>
      <a:lvl3pPr algn="l" defTabSz="457200" rtl="0" eaLnBrk="0" fontAlgn="base" hangingPunct="0">
        <a:spcBef>
          <a:spcPct val="0"/>
        </a:spcBef>
        <a:spcAft>
          <a:spcPct val="0"/>
        </a:spcAft>
        <a:defRPr sz="2800">
          <a:solidFill>
            <a:srgbClr val="054F4E"/>
          </a:solidFill>
          <a:latin typeface="Calibri" panose="020F0502020204030204" pitchFamily="34" charset="0"/>
          <a:ea typeface="ＭＳ Ｐゴシック" charset="0"/>
          <a:cs typeface="ＭＳ Ｐゴシック" charset="0"/>
        </a:defRPr>
      </a:lvl3pPr>
      <a:lvl4pPr algn="l" defTabSz="457200" rtl="0" eaLnBrk="0" fontAlgn="base" hangingPunct="0">
        <a:spcBef>
          <a:spcPct val="0"/>
        </a:spcBef>
        <a:spcAft>
          <a:spcPct val="0"/>
        </a:spcAft>
        <a:defRPr sz="2800">
          <a:solidFill>
            <a:srgbClr val="054F4E"/>
          </a:solidFill>
          <a:latin typeface="Calibri" panose="020F0502020204030204" pitchFamily="34" charset="0"/>
          <a:ea typeface="ＭＳ Ｐゴシック" charset="0"/>
          <a:cs typeface="ＭＳ Ｐゴシック" charset="0"/>
        </a:defRPr>
      </a:lvl4pPr>
      <a:lvl5pPr algn="l" defTabSz="457200" rtl="0" eaLnBrk="0" fontAlgn="base" hangingPunct="0">
        <a:spcBef>
          <a:spcPct val="0"/>
        </a:spcBef>
        <a:spcAft>
          <a:spcPct val="0"/>
        </a:spcAft>
        <a:defRPr sz="2800">
          <a:solidFill>
            <a:srgbClr val="054F4E"/>
          </a:solidFill>
          <a:latin typeface="Calibri" panose="020F0502020204030204" pitchFamily="34" charset="0"/>
          <a:ea typeface="ＭＳ Ｐゴシック" charset="0"/>
          <a:cs typeface="ＭＳ Ｐゴシック" charset="0"/>
        </a:defRPr>
      </a:lvl5pPr>
      <a:lvl6pPr marL="457200" algn="l" defTabSz="457200" rtl="0" fontAlgn="base">
        <a:spcBef>
          <a:spcPct val="0"/>
        </a:spcBef>
        <a:spcAft>
          <a:spcPct val="0"/>
        </a:spcAft>
        <a:defRPr sz="2800">
          <a:solidFill>
            <a:srgbClr val="054F4E"/>
          </a:solidFill>
          <a:latin typeface="Calibri" panose="020F0502020204030204" pitchFamily="34" charset="0"/>
        </a:defRPr>
      </a:lvl6pPr>
      <a:lvl7pPr marL="914400" algn="l" defTabSz="457200" rtl="0" fontAlgn="base">
        <a:spcBef>
          <a:spcPct val="0"/>
        </a:spcBef>
        <a:spcAft>
          <a:spcPct val="0"/>
        </a:spcAft>
        <a:defRPr sz="2800">
          <a:solidFill>
            <a:srgbClr val="054F4E"/>
          </a:solidFill>
          <a:latin typeface="Calibri" panose="020F0502020204030204" pitchFamily="34" charset="0"/>
        </a:defRPr>
      </a:lvl7pPr>
      <a:lvl8pPr marL="1371600" algn="l" defTabSz="457200" rtl="0" fontAlgn="base">
        <a:spcBef>
          <a:spcPct val="0"/>
        </a:spcBef>
        <a:spcAft>
          <a:spcPct val="0"/>
        </a:spcAft>
        <a:defRPr sz="2800">
          <a:solidFill>
            <a:srgbClr val="054F4E"/>
          </a:solidFill>
          <a:latin typeface="Calibri" panose="020F0502020204030204" pitchFamily="34" charset="0"/>
        </a:defRPr>
      </a:lvl8pPr>
      <a:lvl9pPr marL="1828800" algn="l" defTabSz="457200" rtl="0" fontAlgn="base">
        <a:spcBef>
          <a:spcPct val="0"/>
        </a:spcBef>
        <a:spcAft>
          <a:spcPct val="0"/>
        </a:spcAft>
        <a:defRPr sz="2800">
          <a:solidFill>
            <a:srgbClr val="054F4E"/>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make-a-lasting-power-of-attorney/lp12-make-and-register-your-lasting-power-of-attorney-a-guide-web-vers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mental-capacity-act-code-of-practic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gov.uk/power-of-attorney/en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organisations/office-of-the-public-guardia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Mohammeda@lawexpres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foryoubyyou.org.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3478-220B-EA3A-B731-270333DDC68E}"/>
              </a:ext>
            </a:extLst>
          </p:cNvPr>
          <p:cNvSpPr>
            <a:spLocks noGrp="1"/>
          </p:cNvSpPr>
          <p:nvPr>
            <p:ph type="ctrTitle"/>
          </p:nvPr>
        </p:nvSpPr>
        <p:spPr>
          <a:xfrm>
            <a:off x="308226" y="2376317"/>
            <a:ext cx="9144000" cy="515937"/>
          </a:xfrm>
        </p:spPr>
        <p:txBody>
          <a:bodyPr/>
          <a:lstStyle/>
          <a:p>
            <a:pPr algn="l" eaLnBrk="1" hangingPunct="1"/>
            <a:br>
              <a:rPr lang="en-US" altLang="en-US" sz="3600" dirty="0">
                <a:solidFill>
                  <a:schemeClr val="bg1"/>
                </a:solidFill>
              </a:rPr>
            </a:br>
            <a:r>
              <a:rPr lang="en-US" altLang="en-US" sz="3600" dirty="0">
                <a:solidFill>
                  <a:schemeClr val="bg1"/>
                </a:solidFill>
              </a:rPr>
              <a:t>POWER OF ATTORNEY</a:t>
            </a:r>
            <a:br>
              <a:rPr lang="en-US" altLang="en-US" sz="3600" dirty="0">
                <a:solidFill>
                  <a:schemeClr val="bg1"/>
                </a:solidFill>
              </a:rPr>
            </a:br>
            <a:r>
              <a:rPr lang="en-US" altLang="en-US" sz="3600" dirty="0">
                <a:solidFill>
                  <a:schemeClr val="bg1"/>
                </a:solidFill>
              </a:rPr>
              <a:t>INFORMATION &amp; ADVICE</a:t>
            </a:r>
            <a:endParaRPr lang="en-US" altLang="en-US" sz="3600" dirty="0">
              <a:solidFill>
                <a:schemeClr val="bg1"/>
              </a:solidFill>
              <a:ea typeface="ＭＳ Ｐゴシック" panose="020B0600070205080204" pitchFamily="34" charset="-128"/>
            </a:endParaRPr>
          </a:p>
        </p:txBody>
      </p:sp>
      <p:sp>
        <p:nvSpPr>
          <p:cNvPr id="3" name="Subtitle 2">
            <a:extLst>
              <a:ext uri="{FF2B5EF4-FFF2-40B4-BE49-F238E27FC236}">
                <a16:creationId xmlns:a16="http://schemas.microsoft.com/office/drawing/2014/main" id="{A764E487-467C-2820-DBD8-EDAB54F31516}"/>
              </a:ext>
            </a:extLst>
          </p:cNvPr>
          <p:cNvSpPr>
            <a:spLocks noGrp="1"/>
          </p:cNvSpPr>
          <p:nvPr>
            <p:ph type="subTitle" idx="1"/>
          </p:nvPr>
        </p:nvSpPr>
        <p:spPr>
          <a:xfrm>
            <a:off x="308226" y="3417273"/>
            <a:ext cx="9144000" cy="466627"/>
          </a:xfrm>
        </p:spPr>
        <p:txBody>
          <a:bodyPr>
            <a:noAutofit/>
          </a:bodyPr>
          <a:lstStyle/>
          <a:p>
            <a:pPr algn="l">
              <a:defRPr/>
            </a:pPr>
            <a:r>
              <a:rPr lang="en-US" dirty="0">
                <a:cs typeface="+mn-cs"/>
              </a:rPr>
              <a:t>October 2024</a:t>
            </a:r>
          </a:p>
        </p:txBody>
      </p:sp>
      <p:sp>
        <p:nvSpPr>
          <p:cNvPr id="5" name="TextBox 4">
            <a:extLst>
              <a:ext uri="{FF2B5EF4-FFF2-40B4-BE49-F238E27FC236}">
                <a16:creationId xmlns:a16="http://schemas.microsoft.com/office/drawing/2014/main" id="{8C3F4366-F0A1-8826-FEA7-FBFCFEA198F2}"/>
              </a:ext>
            </a:extLst>
          </p:cNvPr>
          <p:cNvSpPr txBox="1"/>
          <p:nvPr/>
        </p:nvSpPr>
        <p:spPr>
          <a:xfrm>
            <a:off x="308226" y="6401069"/>
            <a:ext cx="4751798" cy="369332"/>
          </a:xfrm>
          <a:prstGeom prst="rect">
            <a:avLst/>
          </a:prstGeom>
          <a:noFill/>
        </p:spPr>
        <p:txBody>
          <a:bodyPr wrap="square">
            <a:spAutoFit/>
          </a:bodyPr>
          <a:lstStyle/>
          <a:p>
            <a:pPr algn="l">
              <a:defRPr/>
            </a:pPr>
            <a:r>
              <a:rPr lang="en-US" b="1" dirty="0">
                <a:solidFill>
                  <a:schemeClr val="bg1"/>
                </a:solidFill>
                <a:latin typeface="Calibri" panose="020F0502020204030204" pitchFamily="34" charset="0"/>
                <a:cs typeface="Calibri" panose="020F0502020204030204" pitchFamily="34" charset="0"/>
              </a:rPr>
              <a:t>Presented by: Amir Mohammed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48C85073-0AFE-39F6-05FD-45E216D3103C}"/>
              </a:ext>
            </a:extLst>
          </p:cNvPr>
          <p:cNvSpPr>
            <a:spLocks noGrp="1"/>
          </p:cNvSpPr>
          <p:nvPr>
            <p:ph idx="1"/>
          </p:nvPr>
        </p:nvSpPr>
        <p:spPr>
          <a:xfrm>
            <a:off x="777549" y="2394896"/>
            <a:ext cx="7588902" cy="3197225"/>
          </a:xfrm>
        </p:spPr>
        <p:txBody>
          <a:bodyPr/>
          <a:lstStyle/>
          <a:p>
            <a:pPr marL="0" indent="0">
              <a:lnSpc>
                <a:spcPct val="90000"/>
              </a:lnSpc>
              <a:buNone/>
            </a:pPr>
            <a:r>
              <a:rPr lang="en-GB" altLang="en-US" sz="1800" b="1" dirty="0"/>
              <a:t>Ordinary POA </a:t>
            </a:r>
            <a:r>
              <a:rPr lang="en-GB" altLang="en-US" sz="1800" dirty="0"/>
              <a:t>– Apply to decisions relating to financial affairs</a:t>
            </a:r>
          </a:p>
          <a:p>
            <a:pPr>
              <a:lnSpc>
                <a:spcPct val="90000"/>
              </a:lnSpc>
            </a:pPr>
            <a:r>
              <a:rPr lang="en-GB" altLang="en-US" sz="1800" dirty="0"/>
              <a:t>Valid while a person has mental capacity.</a:t>
            </a:r>
          </a:p>
          <a:p>
            <a:pPr>
              <a:lnSpc>
                <a:spcPct val="90000"/>
              </a:lnSpc>
            </a:pPr>
            <a:r>
              <a:rPr lang="en-GB" altLang="en-US" sz="1800" dirty="0"/>
              <a:t>Suited to temporary situations period (hospital stay or holiday) .</a:t>
            </a:r>
          </a:p>
          <a:p>
            <a:pPr>
              <a:lnSpc>
                <a:spcPct val="90000"/>
              </a:lnSpc>
            </a:pPr>
            <a:r>
              <a:rPr lang="en-GB" altLang="en-US" sz="1800" dirty="0"/>
              <a:t>Or restrictions where someone may not be able to leave their home and would like someone to act for them.</a:t>
            </a:r>
            <a:br>
              <a:rPr lang="en-GB" altLang="en-US" sz="1800" dirty="0"/>
            </a:br>
            <a:endParaRPr lang="en-GB" altLang="en-US" sz="1800" dirty="0"/>
          </a:p>
          <a:p>
            <a:pPr marL="0" indent="0">
              <a:lnSpc>
                <a:spcPct val="90000"/>
              </a:lnSpc>
              <a:buNone/>
            </a:pPr>
            <a:r>
              <a:rPr lang="en-GB" altLang="en-US" sz="1800" b="1" dirty="0"/>
              <a:t>Lasting POA </a:t>
            </a:r>
            <a:r>
              <a:rPr lang="en-GB" altLang="en-US" sz="1800" dirty="0"/>
              <a:t>- Cover decisions about </a:t>
            </a:r>
            <a:r>
              <a:rPr lang="en-GB" altLang="en-US" sz="1800" i="1" dirty="0"/>
              <a:t>financial affairs </a:t>
            </a:r>
            <a:r>
              <a:rPr lang="en-GB" altLang="en-US" sz="1800" dirty="0"/>
              <a:t>or </a:t>
            </a:r>
            <a:r>
              <a:rPr lang="en-GB" altLang="en-US" sz="1800" i="1" dirty="0"/>
              <a:t>health and  welfare</a:t>
            </a:r>
            <a:r>
              <a:rPr lang="en-GB" altLang="en-US" sz="1800" dirty="0"/>
              <a:t>. </a:t>
            </a:r>
          </a:p>
          <a:p>
            <a:pPr>
              <a:lnSpc>
                <a:spcPct val="90000"/>
              </a:lnSpc>
            </a:pPr>
            <a:r>
              <a:rPr lang="en-GB" altLang="en-US" sz="1800" dirty="0"/>
              <a:t>When someone loses mental capacity.</a:t>
            </a:r>
          </a:p>
          <a:p>
            <a:pPr>
              <a:lnSpc>
                <a:spcPct val="90000"/>
              </a:lnSpc>
            </a:pPr>
            <a:r>
              <a:rPr lang="en-GB" altLang="en-US" sz="1800" dirty="0"/>
              <a:t>Or if they  no longer wish to make decisions for themselves. </a:t>
            </a:r>
          </a:p>
          <a:p>
            <a:pPr>
              <a:lnSpc>
                <a:spcPct val="90000"/>
              </a:lnSpc>
            </a:pPr>
            <a:r>
              <a:rPr lang="en-GB" altLang="en-US" sz="1800" dirty="0"/>
              <a:t>Setting up for future support.</a:t>
            </a:r>
            <a:br>
              <a:rPr lang="en-GB" altLang="en-US" sz="1800" dirty="0"/>
            </a:br>
            <a:endParaRPr lang="en-GB" altLang="en-US" sz="1800" dirty="0"/>
          </a:p>
          <a:p>
            <a:pPr marL="0" indent="0">
              <a:lnSpc>
                <a:spcPct val="90000"/>
              </a:lnSpc>
              <a:buNone/>
            </a:pPr>
            <a:r>
              <a:rPr lang="en-GB" altLang="en-US" sz="1800" b="1" dirty="0"/>
              <a:t>Enduring POA </a:t>
            </a:r>
            <a:r>
              <a:rPr lang="en-GB" altLang="en-US" sz="1800" dirty="0"/>
              <a:t>– Now replaced by LPAs in October 2007.</a:t>
            </a:r>
            <a:br>
              <a:rPr lang="en-GB" altLang="en-US" sz="1800" dirty="0"/>
            </a:br>
            <a:r>
              <a:rPr lang="en-GB" altLang="en-US" sz="1800" dirty="0"/>
              <a:t> </a:t>
            </a:r>
          </a:p>
          <a:p>
            <a:pPr marL="0" indent="0" algn="just">
              <a:lnSpc>
                <a:spcPct val="90000"/>
              </a:lnSpc>
              <a:buNone/>
            </a:pPr>
            <a:r>
              <a:rPr lang="en-GB" altLang="en-US" sz="1200" i="1" dirty="0"/>
              <a:t>Note: If a person has a signed EPA before 1 October 2007, it may still be valid. An EPA covers decisions about property and financial affairs, and it comes into effect if the donor loses mental capacity.</a:t>
            </a:r>
          </a:p>
          <a:p>
            <a:pPr marL="0" indent="0"/>
            <a:endParaRPr lang="en-US" altLang="en-US" sz="1600" dirty="0">
              <a:ea typeface="ＭＳ Ｐゴシック" panose="020B0600070205080204" pitchFamily="34" charset="-128"/>
            </a:endParaRPr>
          </a:p>
        </p:txBody>
      </p:sp>
      <p:sp>
        <p:nvSpPr>
          <p:cNvPr id="18433" name="Title 1">
            <a:extLst>
              <a:ext uri="{FF2B5EF4-FFF2-40B4-BE49-F238E27FC236}">
                <a16:creationId xmlns:a16="http://schemas.microsoft.com/office/drawing/2014/main" id="{50011F5A-85F4-F2EE-2C0B-177EA47EBDE0}"/>
              </a:ext>
            </a:extLst>
          </p:cNvPr>
          <p:cNvSpPr>
            <a:spLocks noGrp="1"/>
          </p:cNvSpPr>
          <p:nvPr>
            <p:ph type="title"/>
          </p:nvPr>
        </p:nvSpPr>
        <p:spPr>
          <a:xfrm>
            <a:off x="777549" y="1404296"/>
            <a:ext cx="7427912" cy="1143000"/>
          </a:xfrm>
        </p:spPr>
        <p:txBody>
          <a:bodyPr/>
          <a:lstStyle/>
          <a:p>
            <a:r>
              <a:rPr lang="en-US" altLang="en-US" dirty="0">
                <a:ea typeface="ＭＳ Ｐゴシック" panose="020B0600070205080204" pitchFamily="34" charset="-128"/>
              </a:rPr>
              <a:t>Types of Power of Attorney (POA)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8A843E-9477-383E-9909-06D81B4B12CB}"/>
              </a:ext>
            </a:extLst>
          </p:cNvPr>
          <p:cNvSpPr>
            <a:spLocks noGrp="1"/>
          </p:cNvSpPr>
          <p:nvPr>
            <p:ph idx="1"/>
          </p:nvPr>
        </p:nvSpPr>
        <p:spPr/>
        <p:txBody>
          <a:bodyPr/>
          <a:lstStyle/>
          <a:p>
            <a:pPr marL="0" indent="0" algn="just">
              <a:buNone/>
            </a:pPr>
            <a:r>
              <a:rPr lang="en-GB" sz="1800" b="0" i="0" dirty="0">
                <a:effectLst/>
              </a:rPr>
              <a:t>The Office of the Public Guardian in England and Wales is a government body that work within the framework of the </a:t>
            </a:r>
            <a:r>
              <a:rPr lang="en-GB" sz="1800" b="1" i="0" dirty="0">
                <a:effectLst/>
              </a:rPr>
              <a:t>Mental Capacity Act 2005</a:t>
            </a:r>
            <a:r>
              <a:rPr lang="en-GB" sz="1800" b="0" i="0" dirty="0">
                <a:effectLst/>
              </a:rPr>
              <a:t>. </a:t>
            </a:r>
          </a:p>
          <a:p>
            <a:pPr marL="0" indent="0" algn="just">
              <a:buNone/>
            </a:pPr>
            <a:endParaRPr lang="en-GB" sz="1800" dirty="0"/>
          </a:p>
          <a:p>
            <a:pPr marL="0" indent="0" algn="just">
              <a:buNone/>
            </a:pPr>
            <a:r>
              <a:rPr lang="en-GB" sz="1800" b="0" i="0" dirty="0">
                <a:effectLst/>
              </a:rPr>
              <a:t>They are an executive agency – sponsored by the Ministry of Justice.</a:t>
            </a:r>
          </a:p>
          <a:p>
            <a:pPr marL="0" indent="0" algn="just">
              <a:buNone/>
            </a:pPr>
            <a:endParaRPr lang="en-GB" sz="1800" dirty="0"/>
          </a:p>
          <a:p>
            <a:pPr marL="0" indent="0" algn="just">
              <a:buNone/>
            </a:pPr>
            <a:r>
              <a:rPr lang="en-GB" sz="1800" b="0" i="0" dirty="0">
                <a:effectLst/>
              </a:rPr>
              <a:t>The OPG monitor the activities of deputies, attorneys and guardians who act to protect the financial affairs of people who lack the mental capacity for making decisions.</a:t>
            </a:r>
          </a:p>
          <a:p>
            <a:pPr marL="0" indent="0" algn="just">
              <a:buNone/>
            </a:pPr>
            <a:endParaRPr lang="en-GB" sz="1800" dirty="0"/>
          </a:p>
          <a:p>
            <a:pPr marL="0" indent="0" algn="just">
              <a:buNone/>
            </a:pPr>
            <a:r>
              <a:rPr lang="en-GB" sz="1800" b="0" i="0" dirty="0">
                <a:effectLst/>
              </a:rPr>
              <a:t>When a person has made </a:t>
            </a:r>
            <a:r>
              <a:rPr lang="en-GB" sz="1800" dirty="0"/>
              <a:t>the</a:t>
            </a:r>
            <a:r>
              <a:rPr lang="en-GB" sz="1800" b="0" i="0" dirty="0">
                <a:effectLst/>
              </a:rPr>
              <a:t>re lasting power of attorney, they will need to register it with the Office of the Public Guardian. It can take </a:t>
            </a:r>
            <a:r>
              <a:rPr lang="en-GB" sz="1800" i="0" dirty="0">
                <a:effectLst/>
              </a:rPr>
              <a:t>up to </a:t>
            </a:r>
            <a:r>
              <a:rPr lang="en-GB" sz="1800" b="1" i="0" dirty="0">
                <a:effectLst/>
              </a:rPr>
              <a:t>20 weeks</a:t>
            </a:r>
            <a:r>
              <a:rPr lang="en-GB" sz="1800" b="0" i="0" dirty="0">
                <a:effectLst/>
              </a:rPr>
              <a:t> to register an LPA if there are no issues in the application.</a:t>
            </a:r>
            <a:endParaRPr lang="en-GB" sz="1800" dirty="0"/>
          </a:p>
        </p:txBody>
      </p:sp>
      <p:sp>
        <p:nvSpPr>
          <p:cNvPr id="3" name="Title 2">
            <a:extLst>
              <a:ext uri="{FF2B5EF4-FFF2-40B4-BE49-F238E27FC236}">
                <a16:creationId xmlns:a16="http://schemas.microsoft.com/office/drawing/2014/main" id="{589B7206-829A-24E5-D295-95E0D2C05D6D}"/>
              </a:ext>
            </a:extLst>
          </p:cNvPr>
          <p:cNvSpPr>
            <a:spLocks noGrp="1"/>
          </p:cNvSpPr>
          <p:nvPr>
            <p:ph type="title"/>
          </p:nvPr>
        </p:nvSpPr>
        <p:spPr/>
        <p:txBody>
          <a:bodyPr/>
          <a:lstStyle/>
          <a:p>
            <a:r>
              <a:rPr lang="en-GB" dirty="0"/>
              <a:t>The Office of Public Guardian (OPG)</a:t>
            </a:r>
          </a:p>
        </p:txBody>
      </p:sp>
    </p:spTree>
    <p:extLst>
      <p:ext uri="{BB962C8B-B14F-4D97-AF65-F5344CB8AC3E}">
        <p14:creationId xmlns:p14="http://schemas.microsoft.com/office/powerpoint/2010/main" val="103780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5C567-DC74-337F-CBED-66FF1906F22F}"/>
              </a:ext>
            </a:extLst>
          </p:cNvPr>
          <p:cNvSpPr>
            <a:spLocks noGrp="1"/>
          </p:cNvSpPr>
          <p:nvPr>
            <p:ph idx="1"/>
          </p:nvPr>
        </p:nvSpPr>
        <p:spPr/>
        <p:txBody>
          <a:bodyPr/>
          <a:lstStyle/>
          <a:p>
            <a:pPr marL="0" indent="0">
              <a:buNone/>
            </a:pPr>
            <a:r>
              <a:rPr lang="en-GB" sz="1800" dirty="0">
                <a:latin typeface="Calibri" panose="020F0502020204030204" pitchFamily="34" charset="0"/>
                <a:cs typeface="Calibri" panose="020F0502020204030204" pitchFamily="34" charset="0"/>
              </a:rPr>
              <a:t>You</a:t>
            </a:r>
            <a:r>
              <a:rPr lang="en-GB" sz="1800" b="0" i="0" dirty="0">
                <a:effectLst/>
                <a:latin typeface="Calibri" panose="020F0502020204030204" pitchFamily="34" charset="0"/>
                <a:cs typeface="Calibri" panose="020F0502020204030204" pitchFamily="34" charset="0"/>
              </a:rPr>
              <a:t> do not have to use a solicitor to create an LPA, however, it may be advisable to have one if you are unsure of the process or your affairs are complex. </a:t>
            </a:r>
          </a:p>
          <a:p>
            <a:pPr marL="0" indent="0">
              <a:buNone/>
            </a:pPr>
            <a:endParaRPr lang="en-GB" sz="1800" dirty="0">
              <a:latin typeface="Calibri" panose="020F0502020204030204" pitchFamily="34" charset="0"/>
              <a:cs typeface="Calibri" panose="020F0502020204030204" pitchFamily="34" charset="0"/>
            </a:endParaRPr>
          </a:p>
          <a:p>
            <a:pPr marL="0" indent="0">
              <a:buNone/>
            </a:pPr>
            <a:r>
              <a:rPr lang="en-GB" sz="1800" dirty="0">
                <a:latin typeface="Calibri" panose="020F0502020204030204" pitchFamily="34" charset="0"/>
                <a:cs typeface="Calibri" panose="020F0502020204030204" pitchFamily="34" charset="0"/>
              </a:rPr>
              <a:t>Using a solicitor may be</a:t>
            </a:r>
            <a:r>
              <a:rPr lang="en-GB" sz="1800" b="0" i="0" dirty="0">
                <a:effectLst/>
                <a:latin typeface="Calibri" panose="020F0502020204030204" pitchFamily="34" charset="0"/>
                <a:cs typeface="Calibri" panose="020F0502020204030204" pitchFamily="34" charset="0"/>
              </a:rPr>
              <a:t> more costly than filling the forms yourself, but you might find that the reassurance of having professional advice and representation worthwhile. </a:t>
            </a:r>
            <a:endParaRPr lang="en-GB" sz="1800" dirty="0">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0A4FB23D-C05B-D772-6B4C-895FB3748F41}"/>
              </a:ext>
            </a:extLst>
          </p:cNvPr>
          <p:cNvSpPr>
            <a:spLocks noGrp="1"/>
          </p:cNvSpPr>
          <p:nvPr>
            <p:ph type="title"/>
          </p:nvPr>
        </p:nvSpPr>
        <p:spPr/>
        <p:txBody>
          <a:bodyPr/>
          <a:lstStyle/>
          <a:p>
            <a:r>
              <a:rPr lang="en-GB" dirty="0"/>
              <a:t>Do I need a Solicitor?</a:t>
            </a:r>
          </a:p>
        </p:txBody>
      </p:sp>
    </p:spTree>
    <p:extLst>
      <p:ext uri="{BB962C8B-B14F-4D97-AF65-F5344CB8AC3E}">
        <p14:creationId xmlns:p14="http://schemas.microsoft.com/office/powerpoint/2010/main" val="286908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D2FA5-34AB-B4F1-088C-4EC0F65838EF}"/>
              </a:ext>
            </a:extLst>
          </p:cNvPr>
          <p:cNvSpPr>
            <a:spLocks noGrp="1"/>
          </p:cNvSpPr>
          <p:nvPr>
            <p:ph idx="1"/>
          </p:nvPr>
        </p:nvSpPr>
        <p:spPr/>
        <p:txBody>
          <a:bodyPr/>
          <a:lstStyle/>
          <a:p>
            <a:pPr marL="0" indent="0" algn="just">
              <a:buNone/>
            </a:pPr>
            <a:r>
              <a:rPr lang="en-GB" sz="1800" b="0" i="0" dirty="0">
                <a:effectLst/>
              </a:rPr>
              <a:t>Sometimes just one attorney is appointed, but it is permissible to have more than one person. If there is more than one attorney, the donor can decide whether the attorneys </a:t>
            </a:r>
            <a:r>
              <a:rPr lang="en-GB" sz="1800" dirty="0"/>
              <a:t>should</a:t>
            </a:r>
            <a:r>
              <a:rPr lang="en-GB" sz="1800" b="0" i="0" dirty="0">
                <a:effectLst/>
              </a:rPr>
              <a:t> act either:</a:t>
            </a:r>
          </a:p>
          <a:p>
            <a:pPr marL="0" indent="0" algn="just">
              <a:buNone/>
            </a:pPr>
            <a:endParaRPr lang="en-GB" sz="1800" b="0" i="0" dirty="0">
              <a:effectLst/>
            </a:endParaRPr>
          </a:p>
          <a:p>
            <a:pPr algn="just">
              <a:buFont typeface="Arial" panose="020B0604020202020204" pitchFamily="34" charset="0"/>
              <a:buChar char="•"/>
            </a:pPr>
            <a:r>
              <a:rPr lang="en-GB" sz="1800" b="0" i="0" dirty="0">
                <a:effectLst/>
              </a:rPr>
              <a:t>‘jointly’ – which means all decisions must be made together</a:t>
            </a:r>
          </a:p>
          <a:p>
            <a:pPr marL="0" indent="0" algn="just">
              <a:buNone/>
            </a:pPr>
            <a:endParaRPr lang="en-GB" sz="1800" b="0" i="0" dirty="0">
              <a:effectLst/>
            </a:endParaRPr>
          </a:p>
          <a:p>
            <a:pPr algn="just">
              <a:buFont typeface="Arial" panose="020B0604020202020204" pitchFamily="34" charset="0"/>
              <a:buChar char="•"/>
            </a:pPr>
            <a:r>
              <a:rPr lang="en-GB" sz="1800" b="0" i="0" dirty="0">
                <a:effectLst/>
              </a:rPr>
              <a:t>’jointly and severally’- where some decisions have to be made together, but some can be made separately.</a:t>
            </a:r>
          </a:p>
          <a:p>
            <a:endParaRPr lang="en-GB" dirty="0"/>
          </a:p>
        </p:txBody>
      </p:sp>
      <p:sp>
        <p:nvSpPr>
          <p:cNvPr id="3" name="Title 2">
            <a:extLst>
              <a:ext uri="{FF2B5EF4-FFF2-40B4-BE49-F238E27FC236}">
                <a16:creationId xmlns:a16="http://schemas.microsoft.com/office/drawing/2014/main" id="{08664041-E0FD-643E-4295-A79852BD749B}"/>
              </a:ext>
            </a:extLst>
          </p:cNvPr>
          <p:cNvSpPr>
            <a:spLocks noGrp="1"/>
          </p:cNvSpPr>
          <p:nvPr>
            <p:ph type="title"/>
          </p:nvPr>
        </p:nvSpPr>
        <p:spPr/>
        <p:txBody>
          <a:bodyPr/>
          <a:lstStyle/>
          <a:p>
            <a:r>
              <a:rPr lang="en-GB" dirty="0"/>
              <a:t>Appointing Attorney’s </a:t>
            </a:r>
          </a:p>
        </p:txBody>
      </p:sp>
    </p:spTree>
    <p:extLst>
      <p:ext uri="{BB962C8B-B14F-4D97-AF65-F5344CB8AC3E}">
        <p14:creationId xmlns:p14="http://schemas.microsoft.com/office/powerpoint/2010/main" val="325567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EB23F766-6D3F-E500-0E47-52081D1BFD71}"/>
              </a:ext>
            </a:extLst>
          </p:cNvPr>
          <p:cNvSpPr>
            <a:spLocks noGrp="1"/>
          </p:cNvSpPr>
          <p:nvPr>
            <p:ph idx="1"/>
          </p:nvPr>
        </p:nvSpPr>
        <p:spPr/>
        <p:txBody>
          <a:bodyPr/>
          <a:lstStyle/>
          <a:p>
            <a:pPr marL="0" indent="0">
              <a:buFont typeface="Arial" panose="020B0604020202020204" pitchFamily="34" charset="0"/>
              <a:buNone/>
            </a:pPr>
            <a:r>
              <a:rPr lang="en-GB" altLang="en-US" sz="1800" b="1" dirty="0"/>
              <a:t>Applying - </a:t>
            </a:r>
            <a:r>
              <a:rPr lang="en-GB" altLang="en-US" sz="1800" dirty="0"/>
              <a:t>Making the application</a:t>
            </a:r>
            <a:br>
              <a:rPr lang="en-GB" altLang="en-US" sz="1800" dirty="0"/>
            </a:br>
            <a:endParaRPr lang="en-GB" altLang="en-US" sz="1800" dirty="0"/>
          </a:p>
          <a:p>
            <a:pPr algn="just"/>
            <a:r>
              <a:rPr lang="en-GB" altLang="en-US" sz="1800" dirty="0"/>
              <a:t>The donor must be at least 18 years of age and have the capacity to make the decision to appoint the attorney.</a:t>
            </a:r>
          </a:p>
          <a:p>
            <a:pPr algn="just"/>
            <a:r>
              <a:rPr lang="en-GB" sz="1800" i="0" dirty="0">
                <a:effectLst/>
                <a:cs typeface="Calibri" panose="020F0502020204030204" pitchFamily="34" charset="0"/>
              </a:rPr>
              <a:t>To make an LPA</a:t>
            </a:r>
            <a:r>
              <a:rPr lang="en-GB" sz="1800" dirty="0">
                <a:cs typeface="Calibri" panose="020F0502020204030204" pitchFamily="34" charset="0"/>
              </a:rPr>
              <a:t> – the appropriate documentation will </a:t>
            </a:r>
            <a:r>
              <a:rPr lang="en-GB" sz="1800" i="0" dirty="0">
                <a:effectLst/>
                <a:cs typeface="Calibri" panose="020F0502020204030204" pitchFamily="34" charset="0"/>
              </a:rPr>
              <a:t>need to be completed. These can be obtained online. There are separate forms for the two different types. </a:t>
            </a:r>
            <a:r>
              <a:rPr lang="en-GB" sz="1800" dirty="0">
                <a:cs typeface="Calibri" panose="020F0502020204030204" pitchFamily="34" charset="0"/>
              </a:rPr>
              <a:t>There is the option t</a:t>
            </a:r>
            <a:r>
              <a:rPr lang="en-GB" sz="1800" i="0" dirty="0">
                <a:effectLst/>
                <a:cs typeface="Calibri" panose="020F0502020204030204" pitchFamily="34" charset="0"/>
              </a:rPr>
              <a:t>o complete a paper copy or </a:t>
            </a:r>
            <a:r>
              <a:rPr lang="en-GB" sz="1800" dirty="0">
                <a:cs typeface="Calibri" panose="020F0502020204030204" pitchFamily="34" charset="0"/>
              </a:rPr>
              <a:t>make</a:t>
            </a:r>
            <a:r>
              <a:rPr lang="en-GB" sz="1800" i="0" dirty="0">
                <a:effectLst/>
                <a:cs typeface="Calibri" panose="020F0502020204030204" pitchFamily="34" charset="0"/>
              </a:rPr>
              <a:t> the application online.</a:t>
            </a:r>
          </a:p>
          <a:p>
            <a:pPr algn="just"/>
            <a:r>
              <a:rPr lang="en-GB" altLang="en-US" sz="1800" dirty="0">
                <a:cs typeface="Calibri" panose="020F0502020204030204" pitchFamily="34" charset="0"/>
              </a:rPr>
              <a:t>The guide below explains how to make and register a lasting power of attorney. </a:t>
            </a:r>
            <a:r>
              <a:rPr lang="en-GB" sz="1800" dirty="0">
                <a:hlinkClick r:id="rId3"/>
              </a:rPr>
              <a:t>LP12 Make and register your lasting power of attorney: a guide (web version) - GOV.UK (www.gov.uk)</a:t>
            </a:r>
            <a:endParaRPr lang="en-GB" altLang="en-US" sz="1800" b="1" dirty="0"/>
          </a:p>
          <a:p>
            <a:endParaRPr lang="en-US" altLang="en-US" sz="1600" dirty="0">
              <a:ea typeface="ＭＳ Ｐゴシック" panose="020B0600070205080204" pitchFamily="34" charset="-128"/>
            </a:endParaRPr>
          </a:p>
        </p:txBody>
      </p:sp>
      <p:sp>
        <p:nvSpPr>
          <p:cNvPr id="4" name="Rectangle 2">
            <a:extLst>
              <a:ext uri="{FF2B5EF4-FFF2-40B4-BE49-F238E27FC236}">
                <a16:creationId xmlns:a16="http://schemas.microsoft.com/office/drawing/2014/main" id="{745FFE77-DC11-D7C8-8037-AB7DF9AAC3E0}"/>
              </a:ext>
            </a:extLst>
          </p:cNvPr>
          <p:cNvSpPr>
            <a:spLocks noGrp="1"/>
          </p:cNvSpPr>
          <p:nvPr>
            <p:ph type="title"/>
          </p:nvPr>
        </p:nvSpPr>
        <p:spPr/>
        <p:txBody>
          <a:bodyPr/>
          <a:lstStyle/>
          <a:p>
            <a:pPr eaLnBrk="1" hangingPunct="1"/>
            <a:r>
              <a:rPr lang="en-GB" altLang="en-US" dirty="0">
                <a:ea typeface="ＭＳ Ｐゴシック" panose="020B0600070205080204" pitchFamily="34" charset="-128"/>
              </a:rPr>
              <a:t>Making a Lasting Power of Attorney</a:t>
            </a: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3">
            <a:extLst>
              <a:ext uri="{FF2B5EF4-FFF2-40B4-BE49-F238E27FC236}">
                <a16:creationId xmlns:a16="http://schemas.microsoft.com/office/drawing/2014/main" id="{08E4F99C-9456-D3DE-A115-8682A1EB6AE1}"/>
              </a:ext>
            </a:extLst>
          </p:cNvPr>
          <p:cNvSpPr>
            <a:spLocks noGrp="1"/>
          </p:cNvSpPr>
          <p:nvPr>
            <p:ph idx="1"/>
          </p:nvPr>
        </p:nvSpPr>
        <p:spPr/>
        <p:txBody>
          <a:bodyPr/>
          <a:lstStyle/>
          <a:p>
            <a:pPr marL="0" indent="0" algn="just" fontAlgn="base">
              <a:buNone/>
            </a:pPr>
            <a:r>
              <a:rPr lang="en-GB" sz="1800" b="0" i="0" dirty="0">
                <a:effectLst/>
              </a:rPr>
              <a:t>The LPA will need to be signed by a ‘certificate provider’. This is someone who confirms that </a:t>
            </a:r>
            <a:r>
              <a:rPr lang="en-GB" sz="1800" dirty="0"/>
              <a:t>the donor</a:t>
            </a:r>
            <a:r>
              <a:rPr lang="en-GB" sz="1800" b="0" i="0" dirty="0">
                <a:effectLst/>
              </a:rPr>
              <a:t> understands it and are not under any pressure to sign it. The certificate provider must be someone </a:t>
            </a:r>
            <a:r>
              <a:rPr lang="en-GB" sz="1800" dirty="0"/>
              <a:t>the donor </a:t>
            </a:r>
            <a:r>
              <a:rPr lang="en-GB" sz="1800" b="0" i="0" dirty="0">
                <a:effectLst/>
              </a:rPr>
              <a:t>knows well or a professional person such as a doctor, social worker or solicitor.</a:t>
            </a:r>
          </a:p>
          <a:p>
            <a:pPr marL="0" indent="0" algn="just" fontAlgn="base">
              <a:buNone/>
            </a:pPr>
            <a:endParaRPr lang="en-GB" sz="1800" b="0" i="0" dirty="0">
              <a:effectLst/>
            </a:endParaRPr>
          </a:p>
          <a:p>
            <a:pPr marL="0" indent="0" algn="just" fontAlgn="base">
              <a:buNone/>
            </a:pPr>
            <a:r>
              <a:rPr lang="en-GB" sz="1800" b="0" i="0" dirty="0">
                <a:effectLst/>
              </a:rPr>
              <a:t>The LPA must be registered with the Office of the Public Guardian before it can be used. There's a fee of £82 to register </a:t>
            </a:r>
            <a:r>
              <a:rPr lang="en-GB" sz="1800" dirty="0"/>
              <a:t>the</a:t>
            </a:r>
            <a:r>
              <a:rPr lang="en-GB" sz="1800" b="0" i="0" dirty="0">
                <a:effectLst/>
              </a:rPr>
              <a:t> LPA. </a:t>
            </a:r>
          </a:p>
          <a:p>
            <a:pPr marL="0" indent="0" algn="just" fontAlgn="base">
              <a:buNone/>
            </a:pPr>
            <a:r>
              <a:rPr lang="en-GB" sz="1800" b="0" i="0" dirty="0">
                <a:effectLst/>
              </a:rPr>
              <a:t>If </a:t>
            </a:r>
            <a:r>
              <a:rPr lang="en-GB" sz="1800" dirty="0"/>
              <a:t>a donor is</a:t>
            </a:r>
            <a:r>
              <a:rPr lang="en-GB" sz="1800" b="0" i="0" dirty="0">
                <a:effectLst/>
              </a:rPr>
              <a:t> on a low income, </a:t>
            </a:r>
            <a:r>
              <a:rPr lang="en-GB" sz="1800" dirty="0"/>
              <a:t>they</a:t>
            </a:r>
            <a:r>
              <a:rPr lang="en-GB" sz="1800" b="0" i="0" dirty="0">
                <a:effectLst/>
              </a:rPr>
              <a:t> may be eligible for a 50% discount, and if </a:t>
            </a:r>
            <a:r>
              <a:rPr lang="en-GB" sz="1800" dirty="0"/>
              <a:t>they are in receipt of</a:t>
            </a:r>
            <a:r>
              <a:rPr lang="en-GB" sz="1800" b="0" i="0" dirty="0">
                <a:effectLst/>
              </a:rPr>
              <a:t> certain benefits </a:t>
            </a:r>
            <a:r>
              <a:rPr lang="en-GB" sz="1800" dirty="0"/>
              <a:t>they may not</a:t>
            </a:r>
            <a:r>
              <a:rPr lang="en-GB" sz="1800" b="0" i="0" dirty="0">
                <a:effectLst/>
              </a:rPr>
              <a:t> have to pay anything. </a:t>
            </a:r>
          </a:p>
          <a:p>
            <a:pPr marL="0" indent="0" algn="just" fontAlgn="base">
              <a:buNone/>
            </a:pPr>
            <a:r>
              <a:rPr lang="en-GB" sz="1800" dirty="0"/>
              <a:t>The LPA</a:t>
            </a:r>
            <a:r>
              <a:rPr lang="en-GB" sz="1800" b="0" i="0" dirty="0">
                <a:effectLst/>
              </a:rPr>
              <a:t> must be registered whilst the donor still has the mental capacity and it cannot be used during the registration process which takes </a:t>
            </a:r>
            <a:r>
              <a:rPr lang="en-GB" sz="1800" b="0" i="0" dirty="0" err="1">
                <a:effectLst/>
              </a:rPr>
              <a:t>approx</a:t>
            </a:r>
            <a:r>
              <a:rPr lang="en-GB" sz="1800" b="0" i="0" dirty="0">
                <a:effectLst/>
              </a:rPr>
              <a:t> 9 weeks. </a:t>
            </a:r>
            <a:endParaRPr lang="en-US" altLang="en-US" sz="1800" dirty="0">
              <a:ea typeface="ＭＳ Ｐゴシック" panose="020B0600070205080204" pitchFamily="34" charset="-128"/>
            </a:endParaRPr>
          </a:p>
        </p:txBody>
      </p:sp>
      <p:sp>
        <p:nvSpPr>
          <p:cNvPr id="20481" name="Title 2">
            <a:extLst>
              <a:ext uri="{FF2B5EF4-FFF2-40B4-BE49-F238E27FC236}">
                <a16:creationId xmlns:a16="http://schemas.microsoft.com/office/drawing/2014/main" id="{D87ACB2E-9E08-29B7-BDB3-EAF39A9662F6}"/>
              </a:ext>
            </a:extLst>
          </p:cNvPr>
          <p:cNvSpPr>
            <a:spLocks noGrp="1"/>
          </p:cNvSpPr>
          <p:nvPr>
            <p:ph type="title"/>
          </p:nvPr>
        </p:nvSpPr>
        <p:spPr/>
        <p:txBody>
          <a:bodyPr/>
          <a:lstStyle/>
          <a:p>
            <a:br>
              <a:rPr lang="en-GB" altLang="en-US" dirty="0">
                <a:ea typeface="ＭＳ Ｐゴシック" panose="020B0600070205080204" pitchFamily="34" charset="-128"/>
              </a:rPr>
            </a:br>
            <a:br>
              <a:rPr lang="en-GB" altLang="en-US" dirty="0">
                <a:ea typeface="ＭＳ Ｐゴシック" panose="020B0600070205080204" pitchFamily="34" charset="-128"/>
              </a:rPr>
            </a:br>
            <a:r>
              <a:rPr lang="en-GB" altLang="en-US" dirty="0">
                <a:ea typeface="ＭＳ Ｐゴシック" panose="020B0600070205080204" pitchFamily="34" charset="-128"/>
              </a:rPr>
              <a:t>Making a Lasting Power of Attorney</a:t>
            </a:r>
            <a:br>
              <a:rPr lang="en-GB" altLang="en-US" dirty="0">
                <a:ea typeface="ＭＳ Ｐゴシック" panose="020B0600070205080204" pitchFamily="34" charset="-128"/>
              </a:rPr>
            </a:br>
            <a:br>
              <a:rPr lang="en-GB" altLang="en-US" dirty="0">
                <a:ea typeface="ＭＳ Ｐゴシック" panose="020B0600070205080204" pitchFamily="34" charset="-128"/>
              </a:rPr>
            </a:br>
            <a:endParaRPr lang="en-GB" altLang="en-US" dirty="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22E17784-6E68-B7EC-A60C-1F5FC38F0E7B}"/>
              </a:ext>
            </a:extLst>
          </p:cNvPr>
          <p:cNvGraphicFramePr>
            <a:graphicFrameLocks noGrp="1"/>
          </p:cNvGraphicFramePr>
          <p:nvPr>
            <p:ph idx="1"/>
            <p:extLst>
              <p:ext uri="{D42A27DB-BD31-4B8C-83A1-F6EECF244321}">
                <p14:modId xmlns:p14="http://schemas.microsoft.com/office/powerpoint/2010/main" val="3930281696"/>
              </p:ext>
            </p:extLst>
          </p:nvPr>
        </p:nvGraphicFramePr>
        <p:xfrm>
          <a:off x="777875" y="2600325"/>
          <a:ext cx="7265988" cy="319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8C54113-ABCB-16FC-E332-E27F25E9865D}"/>
              </a:ext>
            </a:extLst>
          </p:cNvPr>
          <p:cNvSpPr>
            <a:spLocks noGrp="1"/>
          </p:cNvSpPr>
          <p:nvPr>
            <p:ph type="title"/>
          </p:nvPr>
        </p:nvSpPr>
        <p:spPr/>
        <p:txBody>
          <a:bodyPr wrap="square" anchor="ctr">
            <a:normAutofit/>
          </a:bodyPr>
          <a:lstStyle/>
          <a:p>
            <a:r>
              <a:rPr lang="en-GB" dirty="0"/>
              <a:t>Preferences &amp; Instructions</a:t>
            </a:r>
          </a:p>
        </p:txBody>
      </p:sp>
    </p:spTree>
    <p:extLst>
      <p:ext uri="{BB962C8B-B14F-4D97-AF65-F5344CB8AC3E}">
        <p14:creationId xmlns:p14="http://schemas.microsoft.com/office/powerpoint/2010/main" val="242144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17E2E-E65A-C5A7-192F-CAFF880090AA}"/>
              </a:ext>
            </a:extLst>
          </p:cNvPr>
          <p:cNvSpPr>
            <a:spLocks noGrp="1"/>
          </p:cNvSpPr>
          <p:nvPr>
            <p:ph idx="1"/>
          </p:nvPr>
        </p:nvSpPr>
        <p:spPr/>
        <p:txBody>
          <a:bodyPr/>
          <a:lstStyle/>
          <a:p>
            <a:r>
              <a:rPr lang="en-GB" sz="1800" b="0" i="0" dirty="0">
                <a:solidFill>
                  <a:srgbClr val="303030"/>
                </a:solidFill>
                <a:effectLst/>
              </a:rPr>
              <a:t>Anyone acting as an attorney has a legal duty to act in the best interests of the donor, and to follow the MCA Code of Practice.</a:t>
            </a:r>
            <a:br>
              <a:rPr lang="en-GB" sz="1800" b="0" i="0" dirty="0">
                <a:solidFill>
                  <a:srgbClr val="303030"/>
                </a:solidFill>
                <a:effectLst/>
              </a:rPr>
            </a:br>
            <a:r>
              <a:rPr lang="en-GB" sz="1800" b="0" i="0" dirty="0">
                <a:solidFill>
                  <a:srgbClr val="303030"/>
                </a:solidFill>
                <a:effectLst/>
                <a:hlinkClick r:id="rId3"/>
              </a:rPr>
              <a:t>https://www.gov.uk/government/publications/mental-capacity-act-code-of-practice</a:t>
            </a:r>
            <a:endParaRPr lang="en-GB" sz="1800" b="0" i="0" dirty="0">
              <a:solidFill>
                <a:srgbClr val="303030"/>
              </a:solidFill>
              <a:effectLst/>
            </a:endParaRPr>
          </a:p>
          <a:p>
            <a:r>
              <a:rPr lang="en-GB" sz="1800" b="0" i="0" dirty="0">
                <a:solidFill>
                  <a:srgbClr val="303030"/>
                </a:solidFill>
                <a:effectLst/>
              </a:rPr>
              <a:t>Attorney’s must only make decisions that they have been given the authority to make.</a:t>
            </a:r>
          </a:p>
          <a:p>
            <a:pPr>
              <a:buFont typeface="Arial" panose="020B0604020202020204" pitchFamily="34" charset="0"/>
              <a:buChar char="•"/>
            </a:pPr>
            <a:r>
              <a:rPr lang="en-GB" sz="1800" b="0" i="0" dirty="0">
                <a:solidFill>
                  <a:srgbClr val="303030"/>
                </a:solidFill>
                <a:effectLst/>
              </a:rPr>
              <a:t>They cannot make a decision individually, if the LPA specifies decisions must be made jointly.</a:t>
            </a:r>
          </a:p>
          <a:p>
            <a:pPr>
              <a:buFont typeface="Arial" panose="020B0604020202020204" pitchFamily="34" charset="0"/>
              <a:buChar char="•"/>
            </a:pPr>
            <a:r>
              <a:rPr lang="en-GB" sz="1800" b="0" i="0" dirty="0">
                <a:solidFill>
                  <a:srgbClr val="303030"/>
                </a:solidFill>
                <a:effectLst/>
              </a:rPr>
              <a:t>They cannot make a decision about someone’s health and welfare if the donor has the mental capacity to make it themselves.</a:t>
            </a:r>
          </a:p>
          <a:p>
            <a:endParaRPr lang="en-GB" dirty="0"/>
          </a:p>
        </p:txBody>
      </p:sp>
      <p:sp>
        <p:nvSpPr>
          <p:cNvPr id="3" name="Title 2">
            <a:extLst>
              <a:ext uri="{FF2B5EF4-FFF2-40B4-BE49-F238E27FC236}">
                <a16:creationId xmlns:a16="http://schemas.microsoft.com/office/drawing/2014/main" id="{40C1ABE9-3D5C-70E7-9A61-32BDFDAB555D}"/>
              </a:ext>
            </a:extLst>
          </p:cNvPr>
          <p:cNvSpPr>
            <a:spLocks noGrp="1"/>
          </p:cNvSpPr>
          <p:nvPr>
            <p:ph type="title"/>
          </p:nvPr>
        </p:nvSpPr>
        <p:spPr/>
        <p:txBody>
          <a:bodyPr/>
          <a:lstStyle/>
          <a:p>
            <a:r>
              <a:rPr lang="en-GB" dirty="0"/>
              <a:t>The Attorneys Responsibilities</a:t>
            </a:r>
          </a:p>
        </p:txBody>
      </p:sp>
    </p:spTree>
    <p:extLst>
      <p:ext uri="{BB962C8B-B14F-4D97-AF65-F5344CB8AC3E}">
        <p14:creationId xmlns:p14="http://schemas.microsoft.com/office/powerpoint/2010/main" val="131125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A088EC-3FDB-930C-E9C7-6603CCE4FC98}"/>
              </a:ext>
            </a:extLst>
          </p:cNvPr>
          <p:cNvSpPr>
            <a:spLocks noGrp="1"/>
          </p:cNvSpPr>
          <p:nvPr>
            <p:ph idx="1"/>
          </p:nvPr>
        </p:nvSpPr>
        <p:spPr/>
        <p:txBody>
          <a:bodyPr/>
          <a:lstStyle/>
          <a:p>
            <a:pPr marL="0" indent="0" algn="just" fontAlgn="base">
              <a:buNone/>
            </a:pPr>
            <a:r>
              <a:rPr lang="en-GB" sz="1800" b="0" i="0" dirty="0">
                <a:effectLst/>
              </a:rPr>
              <a:t>The LPA </a:t>
            </a:r>
            <a:r>
              <a:rPr lang="en-GB" sz="1800" dirty="0"/>
              <a:t>needs to be </a:t>
            </a:r>
            <a:r>
              <a:rPr lang="en-GB" sz="1800" b="0" i="0" dirty="0">
                <a:effectLst/>
              </a:rPr>
              <a:t>register</a:t>
            </a:r>
            <a:r>
              <a:rPr lang="en-GB" sz="1800" dirty="0"/>
              <a:t>ed</a:t>
            </a:r>
            <a:r>
              <a:rPr lang="en-GB" sz="1800" b="0" i="0" dirty="0">
                <a:effectLst/>
              </a:rPr>
              <a:t> before </a:t>
            </a:r>
            <a:r>
              <a:rPr lang="en-GB" sz="1800" dirty="0"/>
              <a:t>it</a:t>
            </a:r>
            <a:r>
              <a:rPr lang="en-GB" sz="1800" b="0" i="0" dirty="0">
                <a:effectLst/>
              </a:rPr>
              <a:t> can  be used. In England and Wales, the registration fee is currently £82 for each LPA – so it costs £164 to register both an LPA for </a:t>
            </a:r>
            <a:r>
              <a:rPr lang="en-GB" sz="1800" b="1" i="0" dirty="0">
                <a:effectLst/>
              </a:rPr>
              <a:t>property and financial affairs </a:t>
            </a:r>
            <a:r>
              <a:rPr lang="en-GB" sz="1800" b="0" i="0" dirty="0">
                <a:effectLst/>
              </a:rPr>
              <a:t>and an LPA for </a:t>
            </a:r>
            <a:r>
              <a:rPr lang="en-GB" sz="1800" b="1" i="0" dirty="0">
                <a:effectLst/>
              </a:rPr>
              <a:t>health and welfare</a:t>
            </a:r>
            <a:r>
              <a:rPr lang="en-GB" sz="1800" i="0" dirty="0">
                <a:effectLst/>
              </a:rPr>
              <a:t>.</a:t>
            </a:r>
          </a:p>
          <a:p>
            <a:pPr marL="0" indent="0" algn="just" fontAlgn="base">
              <a:buNone/>
            </a:pPr>
            <a:endParaRPr lang="en-GB" sz="1800" b="0" i="0" dirty="0">
              <a:effectLst/>
            </a:endParaRPr>
          </a:p>
          <a:p>
            <a:pPr marL="0" indent="0" algn="just" fontAlgn="base">
              <a:buNone/>
            </a:pPr>
            <a:r>
              <a:rPr lang="en-GB" sz="1800" dirty="0"/>
              <a:t>As mentioned earlier there</a:t>
            </a:r>
            <a:r>
              <a:rPr lang="en-GB" sz="1800" b="0" i="0" dirty="0">
                <a:effectLst/>
              </a:rPr>
              <a:t> may be exemptions from paying the fees if </a:t>
            </a:r>
            <a:r>
              <a:rPr lang="en-GB" sz="1800" dirty="0"/>
              <a:t>a person is</a:t>
            </a:r>
            <a:r>
              <a:rPr lang="en-GB" sz="1800" b="0" i="0" dirty="0">
                <a:effectLst/>
              </a:rPr>
              <a:t> on a low income or </a:t>
            </a:r>
            <a:r>
              <a:rPr lang="en-GB" sz="1800" dirty="0"/>
              <a:t>in receipt of</a:t>
            </a:r>
            <a:r>
              <a:rPr lang="en-GB" sz="1800" b="0" i="0" dirty="0">
                <a:effectLst/>
              </a:rPr>
              <a:t> certain income-related benefits.</a:t>
            </a:r>
          </a:p>
          <a:p>
            <a:endParaRPr lang="en-GB" dirty="0"/>
          </a:p>
        </p:txBody>
      </p:sp>
      <p:sp>
        <p:nvSpPr>
          <p:cNvPr id="3" name="Title 2">
            <a:extLst>
              <a:ext uri="{FF2B5EF4-FFF2-40B4-BE49-F238E27FC236}">
                <a16:creationId xmlns:a16="http://schemas.microsoft.com/office/drawing/2014/main" id="{32CFA8ED-5EF9-1CC6-1C4E-9B4FE4304FFE}"/>
              </a:ext>
            </a:extLst>
          </p:cNvPr>
          <p:cNvSpPr>
            <a:spLocks noGrp="1"/>
          </p:cNvSpPr>
          <p:nvPr>
            <p:ph type="title"/>
          </p:nvPr>
        </p:nvSpPr>
        <p:spPr/>
        <p:txBody>
          <a:bodyPr/>
          <a:lstStyle/>
          <a:p>
            <a:r>
              <a:rPr lang="en-GB" dirty="0"/>
              <a:t>How much does it cost to set up an LPA?</a:t>
            </a:r>
          </a:p>
        </p:txBody>
      </p:sp>
    </p:spTree>
    <p:extLst>
      <p:ext uri="{BB962C8B-B14F-4D97-AF65-F5344CB8AC3E}">
        <p14:creationId xmlns:p14="http://schemas.microsoft.com/office/powerpoint/2010/main" val="314021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9328DE-78FD-8C72-D1DE-CD14A0DA2867}"/>
              </a:ext>
            </a:extLst>
          </p:cNvPr>
          <p:cNvSpPr>
            <a:spLocks noGrp="1"/>
          </p:cNvSpPr>
          <p:nvPr>
            <p:ph idx="1"/>
          </p:nvPr>
        </p:nvSpPr>
        <p:spPr/>
        <p:txBody>
          <a:bodyPr/>
          <a:lstStyle/>
          <a:p>
            <a:pPr marL="0" indent="0" algn="just" fontAlgn="base">
              <a:buNone/>
            </a:pPr>
            <a:r>
              <a:rPr lang="en-GB" sz="1800" dirty="0"/>
              <a:t>Generally, a donor </a:t>
            </a:r>
            <a:r>
              <a:rPr lang="en-GB" sz="1800" b="0" i="0" dirty="0">
                <a:effectLst/>
              </a:rPr>
              <a:t>can not make changes to an LPA after it</a:t>
            </a:r>
            <a:r>
              <a:rPr lang="en-GB" sz="1800" dirty="0"/>
              <a:t> has</a:t>
            </a:r>
            <a:r>
              <a:rPr lang="en-GB" sz="1800" b="0" i="0" dirty="0">
                <a:effectLst/>
              </a:rPr>
              <a:t> been registered, there are some exceptions. </a:t>
            </a:r>
          </a:p>
          <a:p>
            <a:pPr marL="0" indent="0" algn="just" fontAlgn="base">
              <a:buNone/>
            </a:pPr>
            <a:endParaRPr lang="en-GB" sz="1800" dirty="0"/>
          </a:p>
          <a:p>
            <a:pPr marL="0" indent="0" algn="just" fontAlgn="base">
              <a:buNone/>
            </a:pPr>
            <a:r>
              <a:rPr lang="en-GB" sz="1800" b="0" i="0" dirty="0">
                <a:effectLst/>
              </a:rPr>
              <a:t>If circumstances change and they wish to remove a person from the LPA, </a:t>
            </a:r>
            <a:r>
              <a:rPr lang="en-GB" sz="1800" dirty="0"/>
              <a:t>they may</a:t>
            </a:r>
            <a:r>
              <a:rPr lang="en-GB" sz="1800" b="0" i="0" dirty="0">
                <a:effectLst/>
              </a:rPr>
              <a:t> make a partial deed of revocation or fully revoke the LPA. </a:t>
            </a:r>
            <a:r>
              <a:rPr lang="en-GB" sz="1800" dirty="0"/>
              <a:t>This involves</a:t>
            </a:r>
            <a:r>
              <a:rPr lang="en-GB" sz="1800" b="0" i="0" dirty="0">
                <a:effectLst/>
              </a:rPr>
              <a:t> producing a written statement with specific wording. If </a:t>
            </a:r>
            <a:r>
              <a:rPr lang="en-GB" sz="1800" dirty="0"/>
              <a:t>they are</a:t>
            </a:r>
            <a:r>
              <a:rPr lang="en-GB" sz="1800" b="0" i="0" dirty="0">
                <a:effectLst/>
              </a:rPr>
              <a:t> unsure,  it </a:t>
            </a:r>
            <a:r>
              <a:rPr lang="en-GB" sz="1800" dirty="0"/>
              <a:t>is important to obtain legal advice and or </a:t>
            </a:r>
            <a:r>
              <a:rPr lang="en-GB" sz="1800" b="0" i="0" dirty="0">
                <a:effectLst/>
              </a:rPr>
              <a:t>contact the Office of the Public Guardian for advice.</a:t>
            </a:r>
          </a:p>
          <a:p>
            <a:pPr marL="0" indent="0" algn="just" fontAlgn="base">
              <a:buNone/>
            </a:pPr>
            <a:endParaRPr lang="en-GB" sz="1800" dirty="0"/>
          </a:p>
        </p:txBody>
      </p:sp>
      <p:sp>
        <p:nvSpPr>
          <p:cNvPr id="3" name="Title 2">
            <a:extLst>
              <a:ext uri="{FF2B5EF4-FFF2-40B4-BE49-F238E27FC236}">
                <a16:creationId xmlns:a16="http://schemas.microsoft.com/office/drawing/2014/main" id="{508E8B01-22AE-74F2-FE9A-1BF41EE4244E}"/>
              </a:ext>
            </a:extLst>
          </p:cNvPr>
          <p:cNvSpPr>
            <a:spLocks noGrp="1"/>
          </p:cNvSpPr>
          <p:nvPr>
            <p:ph type="title"/>
          </p:nvPr>
        </p:nvSpPr>
        <p:spPr/>
        <p:txBody>
          <a:bodyPr/>
          <a:lstStyle/>
          <a:p>
            <a:r>
              <a:rPr lang="en-GB" dirty="0"/>
              <a:t>Can I alter or change my LPA after registration?</a:t>
            </a:r>
          </a:p>
        </p:txBody>
      </p:sp>
    </p:spTree>
    <p:extLst>
      <p:ext uri="{BB962C8B-B14F-4D97-AF65-F5344CB8AC3E}">
        <p14:creationId xmlns:p14="http://schemas.microsoft.com/office/powerpoint/2010/main" val="336617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CF28149A-C655-84CE-4D6A-30B4A890F2C6}"/>
              </a:ext>
            </a:extLst>
          </p:cNvPr>
          <p:cNvGraphicFramePr>
            <a:graphicFrameLocks noGrp="1"/>
          </p:cNvGraphicFramePr>
          <p:nvPr>
            <p:ph idx="1"/>
            <p:extLst>
              <p:ext uri="{D42A27DB-BD31-4B8C-83A1-F6EECF244321}">
                <p14:modId xmlns:p14="http://schemas.microsoft.com/office/powerpoint/2010/main" val="2977977461"/>
              </p:ext>
            </p:extLst>
          </p:nvPr>
        </p:nvGraphicFramePr>
        <p:xfrm>
          <a:off x="777875" y="2600325"/>
          <a:ext cx="7265988" cy="319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3A8EC35-1A22-B71F-4521-09E9B9D7C8CD}"/>
              </a:ext>
            </a:extLst>
          </p:cNvPr>
          <p:cNvSpPr>
            <a:spLocks noGrp="1"/>
          </p:cNvSpPr>
          <p:nvPr>
            <p:ph type="title"/>
          </p:nvPr>
        </p:nvSpPr>
        <p:spPr/>
        <p:txBody>
          <a:bodyPr wrap="square" anchor="ctr">
            <a:normAutofit/>
          </a:bodyPr>
          <a:lstStyle/>
          <a:p>
            <a:r>
              <a:rPr lang="en-GB" dirty="0">
                <a:solidFill>
                  <a:srgbClr val="005551"/>
                </a:solidFill>
              </a:rPr>
              <a:t>Overview</a:t>
            </a:r>
          </a:p>
        </p:txBody>
      </p:sp>
    </p:spTree>
    <p:extLst>
      <p:ext uri="{BB962C8B-B14F-4D97-AF65-F5344CB8AC3E}">
        <p14:creationId xmlns:p14="http://schemas.microsoft.com/office/powerpoint/2010/main" val="181941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A7754-9087-4D1C-6ED2-30E5686ECE4B}"/>
              </a:ext>
            </a:extLst>
          </p:cNvPr>
          <p:cNvSpPr>
            <a:spLocks noGrp="1"/>
          </p:cNvSpPr>
          <p:nvPr>
            <p:ph idx="1"/>
          </p:nvPr>
        </p:nvSpPr>
        <p:spPr/>
        <p:txBody>
          <a:bodyPr/>
          <a:lstStyle/>
          <a:p>
            <a:pPr marL="0" indent="0" algn="just">
              <a:buFont typeface="Arial" panose="020B0604020202020204" pitchFamily="34" charset="0"/>
              <a:buNone/>
              <a:defRPr/>
            </a:pPr>
            <a:r>
              <a:rPr lang="en-GB" sz="1800" dirty="0"/>
              <a:t>It is only possible to revoke or end a LPA if the donor still has the mental capacity to do so. It will involve them sending the original LPA to the OPG as well as a deed of revocation.</a:t>
            </a:r>
          </a:p>
          <a:p>
            <a:pPr marL="0" indent="0" algn="just">
              <a:buFont typeface="Arial" panose="020B0604020202020204" pitchFamily="34" charset="0"/>
              <a:buNone/>
              <a:defRPr/>
            </a:pPr>
            <a:endParaRPr lang="en-GB" sz="1800" dirty="0"/>
          </a:p>
          <a:p>
            <a:pPr marL="0" indent="0" algn="just">
              <a:buFont typeface="Arial" panose="020B0604020202020204" pitchFamily="34" charset="0"/>
              <a:buNone/>
              <a:defRPr/>
            </a:pPr>
            <a:r>
              <a:rPr lang="en-GB" sz="1800" dirty="0"/>
              <a:t>A deed of revocation is a written statement communicating that they wish to revoke the LPA and the authority granted by it. There is a template that can be used and obtained online – link below:</a:t>
            </a:r>
          </a:p>
          <a:p>
            <a:pPr marL="0" indent="0" algn="just">
              <a:buFont typeface="Arial" panose="020B0604020202020204" pitchFamily="34" charset="0"/>
              <a:buNone/>
              <a:defRPr/>
            </a:pPr>
            <a:r>
              <a:rPr lang="en-GB" sz="1800" dirty="0">
                <a:hlinkClick r:id="rId2"/>
              </a:rPr>
              <a:t>https://www.gov.uk/power-of-attorney/end</a:t>
            </a:r>
            <a:endParaRPr lang="en-GB" sz="1800" dirty="0"/>
          </a:p>
          <a:p>
            <a:endParaRPr lang="en-GB" dirty="0"/>
          </a:p>
        </p:txBody>
      </p:sp>
      <p:sp>
        <p:nvSpPr>
          <p:cNvPr id="3" name="Title 2">
            <a:extLst>
              <a:ext uri="{FF2B5EF4-FFF2-40B4-BE49-F238E27FC236}">
                <a16:creationId xmlns:a16="http://schemas.microsoft.com/office/drawing/2014/main" id="{33B9FAC1-4A04-5018-E66F-058D32E46FF8}"/>
              </a:ext>
            </a:extLst>
          </p:cNvPr>
          <p:cNvSpPr>
            <a:spLocks noGrp="1"/>
          </p:cNvSpPr>
          <p:nvPr>
            <p:ph type="title"/>
          </p:nvPr>
        </p:nvSpPr>
        <p:spPr/>
        <p:txBody>
          <a:bodyPr/>
          <a:lstStyle/>
          <a:p>
            <a:r>
              <a:rPr lang="en-GB" dirty="0"/>
              <a:t>Revoking an LPA</a:t>
            </a:r>
          </a:p>
        </p:txBody>
      </p:sp>
    </p:spTree>
    <p:extLst>
      <p:ext uri="{BB962C8B-B14F-4D97-AF65-F5344CB8AC3E}">
        <p14:creationId xmlns:p14="http://schemas.microsoft.com/office/powerpoint/2010/main" val="278805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B72DE4E-02B2-C461-7CB1-2E3A62EC2DC9}"/>
              </a:ext>
            </a:extLst>
          </p:cNvPr>
          <p:cNvSpPr>
            <a:spLocks noGrp="1" noChangeArrowheads="1"/>
          </p:cNvSpPr>
          <p:nvPr>
            <p:ph idx="1"/>
          </p:nvPr>
        </p:nvSpPr>
        <p:spPr bwMode="auto">
          <a:xfrm>
            <a:off x="777549" y="2623044"/>
            <a:ext cx="7265987" cy="30263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126960" rIns="91440" bIns="12696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800" dirty="0">
                <a:solidFill>
                  <a:srgbClr val="0B0C0C"/>
                </a:solidFill>
                <a:latin typeface="+mn-lt"/>
              </a:rPr>
              <a:t>An</a:t>
            </a:r>
            <a:r>
              <a:rPr kumimoji="0" lang="en-US" altLang="en-US" sz="1800" b="0" i="0" u="none" strike="noStrike" cap="none" normalizeH="0" baseline="0" dirty="0">
                <a:ln>
                  <a:noFill/>
                </a:ln>
                <a:solidFill>
                  <a:srgbClr val="0B0C0C"/>
                </a:solidFill>
                <a:effectLst/>
                <a:latin typeface="+mn-lt"/>
              </a:rPr>
              <a:t> LPA may end if </a:t>
            </a:r>
            <a:r>
              <a:rPr lang="en-US" altLang="en-US" sz="1800" dirty="0">
                <a:solidFill>
                  <a:srgbClr val="0B0C0C"/>
                </a:solidFill>
                <a:latin typeface="+mn-lt"/>
              </a:rPr>
              <a:t>the </a:t>
            </a:r>
            <a:r>
              <a:rPr kumimoji="0" lang="en-US" altLang="en-US" sz="1800" b="0" i="0" u="none" strike="noStrike" cap="none" normalizeH="0" baseline="0" dirty="0">
                <a:ln>
                  <a:noFill/>
                </a:ln>
                <a:solidFill>
                  <a:srgbClr val="0B0C0C"/>
                </a:solidFill>
                <a:effectLst/>
                <a:latin typeface="+mn-lt"/>
              </a:rPr>
              <a:t>attorney:</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p>
            <a:pPr defTabSz="914400">
              <a:spcBef>
                <a:spcPct val="0"/>
              </a:spcBef>
            </a:pPr>
            <a:r>
              <a:rPr kumimoji="0" lang="en-US" altLang="en-US" sz="1800" b="0" i="0" u="none" strike="noStrike" cap="none" normalizeH="0" baseline="0" dirty="0">
                <a:ln>
                  <a:noFill/>
                </a:ln>
                <a:solidFill>
                  <a:srgbClr val="0B0C0C"/>
                </a:solidFill>
                <a:effectLst/>
                <a:latin typeface="+mn-lt"/>
              </a:rPr>
              <a:t>Loses mental capacity and the ability to make decisions for the donor.</a:t>
            </a:r>
          </a:p>
          <a:p>
            <a:pPr defTabSz="914400">
              <a:spcBef>
                <a:spcPct val="0"/>
              </a:spcBef>
            </a:pPr>
            <a:r>
              <a:rPr kumimoji="0" lang="en-US" altLang="en-US" sz="1800" b="0" i="0" u="none" strike="noStrike" cap="none" normalizeH="0" baseline="0" dirty="0">
                <a:ln>
                  <a:noFill/>
                </a:ln>
                <a:solidFill>
                  <a:srgbClr val="0B0C0C"/>
                </a:solidFill>
                <a:effectLst/>
                <a:latin typeface="+mn-lt"/>
              </a:rPr>
              <a:t>If the donor and attorney are married, then upon divorce or end of </a:t>
            </a:r>
            <a:r>
              <a:rPr lang="en-US" altLang="en-US" sz="1800" dirty="0">
                <a:solidFill>
                  <a:srgbClr val="0B0C0C"/>
                </a:solidFill>
                <a:latin typeface="+mn-lt"/>
              </a:rPr>
              <a:t> a </a:t>
            </a:r>
            <a:r>
              <a:rPr kumimoji="0" lang="en-US" altLang="en-US" sz="1800" b="0" i="0" u="none" strike="noStrike" cap="none" normalizeH="0" baseline="0" dirty="0">
                <a:ln>
                  <a:noFill/>
                </a:ln>
                <a:solidFill>
                  <a:srgbClr val="0B0C0C"/>
                </a:solidFill>
                <a:effectLst/>
                <a:latin typeface="+mn-lt"/>
              </a:rPr>
              <a:t>civil partnership.</a:t>
            </a:r>
          </a:p>
          <a:p>
            <a:pPr defTabSz="914400">
              <a:spcBef>
                <a:spcPct val="0"/>
              </a:spcBef>
            </a:pPr>
            <a:r>
              <a:rPr kumimoji="0" lang="en-US" altLang="en-US" sz="1800" b="0" i="0" u="none" strike="noStrike" cap="none" normalizeH="0" baseline="0" dirty="0">
                <a:ln>
                  <a:noFill/>
                </a:ln>
                <a:solidFill>
                  <a:srgbClr val="0B0C0C"/>
                </a:solidFill>
                <a:effectLst/>
                <a:latin typeface="+mn-lt"/>
              </a:rPr>
              <a:t>If the attorney becomes bankrupt or they are subject to a debt relief order and they are a </a:t>
            </a:r>
            <a:r>
              <a:rPr kumimoji="0" lang="en-US" altLang="en-US" sz="1800" b="1" i="0" u="none" strike="noStrike" cap="none" normalizeH="0" baseline="0" dirty="0">
                <a:ln>
                  <a:noFill/>
                </a:ln>
                <a:solidFill>
                  <a:srgbClr val="0B0C0C"/>
                </a:solidFill>
                <a:effectLst/>
                <a:latin typeface="+mn-lt"/>
              </a:rPr>
              <a:t>property and financial affairs attorney.</a:t>
            </a:r>
          </a:p>
          <a:p>
            <a:pPr defTabSz="914400">
              <a:spcBef>
                <a:spcPct val="0"/>
              </a:spcBef>
            </a:pPr>
            <a:r>
              <a:rPr lang="en-US" altLang="en-US" sz="1800" dirty="0">
                <a:solidFill>
                  <a:srgbClr val="0B0C0C"/>
                </a:solidFill>
                <a:latin typeface="+mn-lt"/>
              </a:rPr>
              <a:t>If they are </a:t>
            </a:r>
            <a:r>
              <a:rPr kumimoji="0" lang="en-US" altLang="en-US" sz="1800" b="0" i="0" u="none" strike="noStrike" cap="none" normalizeH="0" baseline="0" dirty="0">
                <a:ln>
                  <a:noFill/>
                </a:ln>
                <a:solidFill>
                  <a:srgbClr val="0B0C0C"/>
                </a:solidFill>
                <a:effectLst/>
                <a:latin typeface="+mn-lt"/>
              </a:rPr>
              <a:t>removed by the Court of Protection or the donor or attorney die.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itle 2">
            <a:extLst>
              <a:ext uri="{FF2B5EF4-FFF2-40B4-BE49-F238E27FC236}">
                <a16:creationId xmlns:a16="http://schemas.microsoft.com/office/drawing/2014/main" id="{8D64E7A7-743C-A7F5-A2F5-C0CE5D96D8AA}"/>
              </a:ext>
            </a:extLst>
          </p:cNvPr>
          <p:cNvSpPr>
            <a:spLocks noGrp="1"/>
          </p:cNvSpPr>
          <p:nvPr>
            <p:ph type="title"/>
          </p:nvPr>
        </p:nvSpPr>
        <p:spPr/>
        <p:txBody>
          <a:bodyPr/>
          <a:lstStyle/>
          <a:p>
            <a:r>
              <a:rPr lang="en-GB" dirty="0"/>
              <a:t>Other ways LPA may end</a:t>
            </a:r>
          </a:p>
        </p:txBody>
      </p:sp>
    </p:spTree>
    <p:extLst>
      <p:ext uri="{BB962C8B-B14F-4D97-AF65-F5344CB8AC3E}">
        <p14:creationId xmlns:p14="http://schemas.microsoft.com/office/powerpoint/2010/main" val="358785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128100-A5DF-692B-3911-BDF5048D4B76}"/>
              </a:ext>
            </a:extLst>
          </p:cNvPr>
          <p:cNvSpPr>
            <a:spLocks noGrp="1"/>
          </p:cNvSpPr>
          <p:nvPr>
            <p:ph idx="1"/>
          </p:nvPr>
        </p:nvSpPr>
        <p:spPr/>
        <p:txBody>
          <a:bodyPr/>
          <a:lstStyle/>
          <a:p>
            <a:pPr algn="just"/>
            <a:endParaRPr lang="en-GB" sz="1800" dirty="0"/>
          </a:p>
          <a:p>
            <a:pPr algn="just"/>
            <a:r>
              <a:rPr lang="en-GB" sz="1800" dirty="0"/>
              <a:t>It is possible to raise</a:t>
            </a:r>
            <a:r>
              <a:rPr lang="en-GB" sz="1800" b="0" i="0" dirty="0">
                <a:effectLst/>
              </a:rPr>
              <a:t> concerns with the </a:t>
            </a:r>
            <a:r>
              <a:rPr lang="en-GB" sz="1800" b="0" i="0" u="none" strike="noStrike" dirty="0">
                <a:effectLst/>
                <a:hlinkClick r:id="rId3">
                  <a:extLst>
                    <a:ext uri="{A12FA001-AC4F-418D-AE19-62706E023703}">
                      <ahyp:hlinkClr xmlns:ahyp="http://schemas.microsoft.com/office/drawing/2018/hyperlinkcolor" val="tx"/>
                    </a:ext>
                  </a:extLst>
                </a:hlinkClick>
              </a:rPr>
              <a:t>Office of the Public Guardian</a:t>
            </a:r>
            <a:r>
              <a:rPr lang="en-GB" sz="1800" dirty="0"/>
              <a:t>. The OPG have the</a:t>
            </a:r>
            <a:r>
              <a:rPr lang="en-GB" sz="1800" b="0" i="0" dirty="0">
                <a:effectLst/>
              </a:rPr>
              <a:t> responsibility for monitoring attorneys and deputies and can investigate allegations of mistreatment or fraud. </a:t>
            </a:r>
          </a:p>
          <a:p>
            <a:pPr marL="0" indent="0" algn="just">
              <a:buNone/>
            </a:pPr>
            <a:endParaRPr lang="en-GB" sz="1800" dirty="0"/>
          </a:p>
          <a:p>
            <a:pPr algn="just"/>
            <a:r>
              <a:rPr lang="en-GB" sz="1800" dirty="0"/>
              <a:t>The OPG</a:t>
            </a:r>
            <a:r>
              <a:rPr lang="en-GB" sz="1800" b="0" i="0" dirty="0">
                <a:effectLst/>
              </a:rPr>
              <a:t> can report concerns to </a:t>
            </a:r>
            <a:r>
              <a:rPr lang="en-GB" sz="1800" dirty="0"/>
              <a:t>other</a:t>
            </a:r>
            <a:r>
              <a:rPr lang="en-GB" sz="1800" b="0" i="0" dirty="0">
                <a:effectLst/>
              </a:rPr>
              <a:t> agencies, such as the police or social services, if appropriate.</a:t>
            </a:r>
          </a:p>
          <a:p>
            <a:pPr marL="0" indent="0">
              <a:buNone/>
            </a:pPr>
            <a:endParaRPr lang="en-GB" dirty="0"/>
          </a:p>
        </p:txBody>
      </p:sp>
      <p:sp>
        <p:nvSpPr>
          <p:cNvPr id="3" name="Title 2">
            <a:extLst>
              <a:ext uri="{FF2B5EF4-FFF2-40B4-BE49-F238E27FC236}">
                <a16:creationId xmlns:a16="http://schemas.microsoft.com/office/drawing/2014/main" id="{A9F07B3E-F611-2371-F4FF-27BEF0F18E71}"/>
              </a:ext>
            </a:extLst>
          </p:cNvPr>
          <p:cNvSpPr>
            <a:spLocks noGrp="1"/>
          </p:cNvSpPr>
          <p:nvPr>
            <p:ph type="title"/>
          </p:nvPr>
        </p:nvSpPr>
        <p:spPr/>
        <p:txBody>
          <a:bodyPr/>
          <a:lstStyle/>
          <a:p>
            <a:r>
              <a:rPr lang="en-GB" dirty="0"/>
              <a:t>Concerns about an Attorney</a:t>
            </a:r>
          </a:p>
        </p:txBody>
      </p:sp>
    </p:spTree>
    <p:extLst>
      <p:ext uri="{BB962C8B-B14F-4D97-AF65-F5344CB8AC3E}">
        <p14:creationId xmlns:p14="http://schemas.microsoft.com/office/powerpoint/2010/main" val="85444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7156D-A0C0-96DF-1E8D-0B7E5FE540E8}"/>
              </a:ext>
            </a:extLst>
          </p:cNvPr>
          <p:cNvSpPr>
            <a:spLocks noGrp="1"/>
          </p:cNvSpPr>
          <p:nvPr>
            <p:ph idx="1"/>
          </p:nvPr>
        </p:nvSpPr>
        <p:spPr>
          <a:xfrm>
            <a:off x="777549" y="2752780"/>
            <a:ext cx="7265987" cy="3197225"/>
          </a:xfrm>
        </p:spPr>
        <p:txBody>
          <a:bodyPr/>
          <a:lstStyle/>
          <a:p>
            <a:pPr algn="just"/>
            <a:r>
              <a:rPr lang="en-GB" sz="1800" dirty="0"/>
              <a:t>If the donor signed the documents before, it may be possible for the attorney to register. If they failed to sign the documents and no longer have capacity then they will not be able to appoint an Attorney.</a:t>
            </a:r>
          </a:p>
          <a:p>
            <a:pPr algn="just"/>
            <a:r>
              <a:rPr lang="en-GB" sz="1800" dirty="0"/>
              <a:t>It may be possible to consider Deputyship.</a:t>
            </a:r>
          </a:p>
          <a:p>
            <a:pPr algn="just"/>
            <a:r>
              <a:rPr lang="en-GB" sz="1800" dirty="0"/>
              <a:t>Deputyship is a procedure which involves an application to the Court of Protection. It allows decision making on behalf of someone who has already lost mental capacity.</a:t>
            </a:r>
          </a:p>
        </p:txBody>
      </p:sp>
      <p:sp>
        <p:nvSpPr>
          <p:cNvPr id="3" name="Title 2">
            <a:extLst>
              <a:ext uri="{FF2B5EF4-FFF2-40B4-BE49-F238E27FC236}">
                <a16:creationId xmlns:a16="http://schemas.microsoft.com/office/drawing/2014/main" id="{49E6DC15-C9E2-EE38-D0C3-EB07D4004E1B}"/>
              </a:ext>
            </a:extLst>
          </p:cNvPr>
          <p:cNvSpPr>
            <a:spLocks noGrp="1"/>
          </p:cNvSpPr>
          <p:nvPr>
            <p:ph type="title"/>
          </p:nvPr>
        </p:nvSpPr>
        <p:spPr/>
        <p:txBody>
          <a:bodyPr/>
          <a:lstStyle/>
          <a:p>
            <a:r>
              <a:rPr lang="en-GB" dirty="0"/>
              <a:t>What if a person loses capacity to make decisions before registration?</a:t>
            </a:r>
          </a:p>
        </p:txBody>
      </p:sp>
    </p:spTree>
    <p:extLst>
      <p:ext uri="{BB962C8B-B14F-4D97-AF65-F5344CB8AC3E}">
        <p14:creationId xmlns:p14="http://schemas.microsoft.com/office/powerpoint/2010/main" val="319409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59421C-92EE-9D96-E070-BAB419F68472}"/>
              </a:ext>
            </a:extLst>
          </p:cNvPr>
          <p:cNvSpPr>
            <a:spLocks noGrp="1"/>
          </p:cNvSpPr>
          <p:nvPr>
            <p:ph idx="1"/>
          </p:nvPr>
        </p:nvSpPr>
        <p:spPr/>
        <p:txBody>
          <a:bodyPr/>
          <a:lstStyle/>
          <a:p>
            <a:r>
              <a:rPr lang="en-GB" sz="1800" b="0" i="0" dirty="0">
                <a:solidFill>
                  <a:srgbClr val="1C1C1C"/>
                </a:solidFill>
                <a:effectLst/>
                <a:latin typeface="Calibri" panose="020F0502020204030204" pitchFamily="34" charset="0"/>
                <a:cs typeface="Calibri" panose="020F0502020204030204" pitchFamily="34" charset="0"/>
              </a:rPr>
              <a:t>Power of Attorney in Northern Ireland </a:t>
            </a:r>
            <a:r>
              <a:rPr lang="en-GB" sz="1800" dirty="0">
                <a:solidFill>
                  <a:srgbClr val="1C1C1C"/>
                </a:solidFill>
                <a:latin typeface="Calibri" panose="020F0502020204030204" pitchFamily="34" charset="0"/>
                <a:cs typeface="Calibri" panose="020F0502020204030204" pitchFamily="34" charset="0"/>
              </a:rPr>
              <a:t>can be made </a:t>
            </a:r>
            <a:r>
              <a:rPr lang="en-GB" sz="1800" b="0" i="0" dirty="0">
                <a:solidFill>
                  <a:srgbClr val="1C1C1C"/>
                </a:solidFill>
                <a:effectLst/>
                <a:latin typeface="Calibri" panose="020F0502020204030204" pitchFamily="34" charset="0"/>
                <a:cs typeface="Calibri" panose="020F0502020204030204" pitchFamily="34" charset="0"/>
              </a:rPr>
              <a:t>through a solicitor, a will writer or the Office of Care and Protection (OCP), which manages Power of Attorney in Northern Ireland.</a:t>
            </a:r>
          </a:p>
          <a:p>
            <a:r>
              <a:rPr lang="en-GB" sz="1800" dirty="0">
                <a:latin typeface="Calibri" panose="020F0502020204030204" pitchFamily="34" charset="0"/>
                <a:cs typeface="Calibri" panose="020F0502020204030204" pitchFamily="34" charset="0"/>
              </a:rPr>
              <a:t>Registration with the Office of Care and Protection is £151.</a:t>
            </a:r>
          </a:p>
          <a:p>
            <a:r>
              <a:rPr lang="en-GB" sz="1800" dirty="0">
                <a:latin typeface="Calibri" panose="020F0502020204030204" pitchFamily="34" charset="0"/>
                <a:cs typeface="Calibri" panose="020F0502020204030204" pitchFamily="34" charset="0"/>
              </a:rPr>
              <a:t>Attorneys are required to give notice to a minimum of three of the donor’s relatives.</a:t>
            </a:r>
          </a:p>
          <a:p>
            <a:r>
              <a:rPr lang="en-GB" sz="1800" dirty="0">
                <a:latin typeface="Calibri" panose="020F0502020204030204" pitchFamily="34" charset="0"/>
                <a:cs typeface="Calibri" panose="020F0502020204030204" pitchFamily="34" charset="0"/>
              </a:rPr>
              <a:t>EPA covers property and affairs. It is not possible to have an EPA that covers health and welfare decisions. You can have an Ordinary Power of Attorney, but only valid for as long as you have mental capacity.</a:t>
            </a:r>
          </a:p>
        </p:txBody>
      </p:sp>
      <p:sp>
        <p:nvSpPr>
          <p:cNvPr id="3" name="Title 2">
            <a:extLst>
              <a:ext uri="{FF2B5EF4-FFF2-40B4-BE49-F238E27FC236}">
                <a16:creationId xmlns:a16="http://schemas.microsoft.com/office/drawing/2014/main" id="{306C08DF-923B-CFC9-5742-F8683219ED66}"/>
              </a:ext>
            </a:extLst>
          </p:cNvPr>
          <p:cNvSpPr>
            <a:spLocks noGrp="1"/>
          </p:cNvSpPr>
          <p:nvPr>
            <p:ph type="title"/>
          </p:nvPr>
        </p:nvSpPr>
        <p:spPr/>
        <p:txBody>
          <a:bodyPr/>
          <a:lstStyle/>
          <a:p>
            <a:r>
              <a:rPr lang="en-GB" dirty="0"/>
              <a:t>Enduring POA – Northern Ireland</a:t>
            </a:r>
          </a:p>
        </p:txBody>
      </p:sp>
    </p:spTree>
    <p:extLst>
      <p:ext uri="{BB962C8B-B14F-4D97-AF65-F5344CB8AC3E}">
        <p14:creationId xmlns:p14="http://schemas.microsoft.com/office/powerpoint/2010/main" val="217543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2670DB-ACF6-3F20-47C9-377E5B36FC12}"/>
              </a:ext>
            </a:extLst>
          </p:cNvPr>
          <p:cNvSpPr>
            <a:spLocks noGrp="1"/>
          </p:cNvSpPr>
          <p:nvPr>
            <p:ph idx="1"/>
          </p:nvPr>
        </p:nvSpPr>
        <p:spPr/>
        <p:txBody>
          <a:bodyPr/>
          <a:lstStyle/>
          <a:p>
            <a:r>
              <a:rPr lang="en-GB" sz="1800" dirty="0"/>
              <a:t>Continuing Power of Attorney – for Property &amp; Financial affairs.</a:t>
            </a:r>
          </a:p>
          <a:p>
            <a:r>
              <a:rPr lang="en-GB" sz="1800" dirty="0"/>
              <a:t>Welfare Power of Attorney – for Health &amp; Welfare decisions.</a:t>
            </a:r>
          </a:p>
          <a:p>
            <a:r>
              <a:rPr lang="en-GB" sz="1800" dirty="0"/>
              <a:t>You can draw up this document yourself or use a solicitor.</a:t>
            </a:r>
          </a:p>
          <a:p>
            <a:r>
              <a:rPr lang="en-GB" sz="1800" dirty="0"/>
              <a:t>If you write the document yourself, do refer to guidance to make sure your document gives your attorneys the necessary powers they may need.</a:t>
            </a:r>
          </a:p>
          <a:p>
            <a:r>
              <a:rPr lang="en-GB" sz="1800" dirty="0"/>
              <a:t>A solicitor or medical doctor must interview you and sign your document to show you understand the decision you are making.</a:t>
            </a:r>
          </a:p>
          <a:p>
            <a:r>
              <a:rPr lang="en-GB" sz="1800" dirty="0"/>
              <a:t>Once drawn up, the document must be registered with the Office of the Public Guardian Scotland. </a:t>
            </a:r>
          </a:p>
        </p:txBody>
      </p:sp>
      <p:sp>
        <p:nvSpPr>
          <p:cNvPr id="3" name="Title 2">
            <a:extLst>
              <a:ext uri="{FF2B5EF4-FFF2-40B4-BE49-F238E27FC236}">
                <a16:creationId xmlns:a16="http://schemas.microsoft.com/office/drawing/2014/main" id="{A4C3BCA2-6D5D-CBCF-12B3-9EFE5BCC3FA7}"/>
              </a:ext>
            </a:extLst>
          </p:cNvPr>
          <p:cNvSpPr>
            <a:spLocks noGrp="1"/>
          </p:cNvSpPr>
          <p:nvPr>
            <p:ph type="title"/>
          </p:nvPr>
        </p:nvSpPr>
        <p:spPr/>
        <p:txBody>
          <a:bodyPr/>
          <a:lstStyle/>
          <a:p>
            <a:r>
              <a:rPr lang="en-GB" dirty="0"/>
              <a:t>Continuing POA – Scotland </a:t>
            </a:r>
          </a:p>
        </p:txBody>
      </p:sp>
    </p:spTree>
    <p:extLst>
      <p:ext uri="{BB962C8B-B14F-4D97-AF65-F5344CB8AC3E}">
        <p14:creationId xmlns:p14="http://schemas.microsoft.com/office/powerpoint/2010/main" val="253759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F1724C-F445-9D26-34C2-3D85A2897037}"/>
              </a:ext>
            </a:extLst>
          </p:cNvPr>
          <p:cNvSpPr>
            <a:spLocks noGrp="1"/>
          </p:cNvSpPr>
          <p:nvPr>
            <p:ph idx="1"/>
          </p:nvPr>
        </p:nvSpPr>
        <p:spPr>
          <a:xfrm>
            <a:off x="777549" y="2824497"/>
            <a:ext cx="7265987" cy="3197225"/>
          </a:xfrm>
        </p:spPr>
        <p:txBody>
          <a:bodyPr/>
          <a:lstStyle/>
          <a:p>
            <a:endParaRPr lang="en-GB" dirty="0"/>
          </a:p>
          <a:p>
            <a:r>
              <a:rPr lang="en-GB" dirty="0"/>
              <a:t>A Deputyship order in England and Wales.</a:t>
            </a:r>
          </a:p>
          <a:p>
            <a:r>
              <a:rPr lang="en-GB" dirty="0"/>
              <a:t>A Guardianship order in Scotland, and</a:t>
            </a:r>
          </a:p>
          <a:p>
            <a:r>
              <a:rPr lang="en-GB" dirty="0"/>
              <a:t>A Controllership order in Northern Ireland.</a:t>
            </a:r>
          </a:p>
        </p:txBody>
      </p:sp>
      <p:sp>
        <p:nvSpPr>
          <p:cNvPr id="3" name="Title 2">
            <a:extLst>
              <a:ext uri="{FF2B5EF4-FFF2-40B4-BE49-F238E27FC236}">
                <a16:creationId xmlns:a16="http://schemas.microsoft.com/office/drawing/2014/main" id="{0D525C9D-0D5C-2D67-4AC5-496F7AA17CA6}"/>
              </a:ext>
            </a:extLst>
          </p:cNvPr>
          <p:cNvSpPr>
            <a:spLocks noGrp="1"/>
          </p:cNvSpPr>
          <p:nvPr>
            <p:ph type="title"/>
          </p:nvPr>
        </p:nvSpPr>
        <p:spPr>
          <a:xfrm>
            <a:off x="777549" y="1833897"/>
            <a:ext cx="7427912" cy="1143000"/>
          </a:xfrm>
        </p:spPr>
        <p:txBody>
          <a:bodyPr/>
          <a:lstStyle/>
          <a:p>
            <a:r>
              <a:rPr lang="en-GB" dirty="0"/>
              <a:t>What if you lose Capacity before making </a:t>
            </a:r>
            <a:br>
              <a:rPr lang="en-GB" dirty="0"/>
            </a:br>
            <a:r>
              <a:rPr lang="en-GB" dirty="0"/>
              <a:t>a Power of Attorney?</a:t>
            </a:r>
          </a:p>
        </p:txBody>
      </p:sp>
    </p:spTree>
    <p:extLst>
      <p:ext uri="{BB962C8B-B14F-4D97-AF65-F5344CB8AC3E}">
        <p14:creationId xmlns:p14="http://schemas.microsoft.com/office/powerpoint/2010/main" val="374219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4708B-58E6-54FF-2D91-A6D72E316E2E}"/>
              </a:ext>
            </a:extLst>
          </p:cNvPr>
          <p:cNvSpPr>
            <a:spLocks noGrp="1"/>
          </p:cNvSpPr>
          <p:nvPr>
            <p:ph type="title"/>
          </p:nvPr>
        </p:nvSpPr>
        <p:spPr>
          <a:xfrm>
            <a:off x="-437745" y="1609779"/>
            <a:ext cx="9834664" cy="2145097"/>
          </a:xfrm>
        </p:spPr>
        <p:txBody>
          <a:bodyPr/>
          <a:lstStyle/>
          <a:p>
            <a:pPr algn="ctr"/>
            <a:r>
              <a:rPr lang="en-GB" sz="4000"/>
              <a:t>Questions…..?</a:t>
            </a:r>
            <a:endParaRPr lang="en-GB" sz="4000" dirty="0"/>
          </a:p>
        </p:txBody>
      </p:sp>
    </p:spTree>
    <p:extLst>
      <p:ext uri="{BB962C8B-B14F-4D97-AF65-F5344CB8AC3E}">
        <p14:creationId xmlns:p14="http://schemas.microsoft.com/office/powerpoint/2010/main" val="289271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798A1ABB-C781-BB66-D31B-6DD404E72A3C}"/>
              </a:ext>
            </a:extLst>
          </p:cNvPr>
          <p:cNvSpPr>
            <a:spLocks noGrp="1"/>
          </p:cNvSpPr>
          <p:nvPr>
            <p:ph idx="1"/>
          </p:nvPr>
        </p:nvSpPr>
        <p:spPr/>
        <p:txBody>
          <a:bodyPr/>
          <a:lstStyle/>
          <a:p>
            <a:pPr marL="0" indent="0" eaLnBrk="1" hangingPunct="1">
              <a:buFont typeface="Arial" panose="020B0604020202020204" pitchFamily="34" charset="0"/>
              <a:buNone/>
            </a:pPr>
            <a:r>
              <a:rPr lang="en-GB" altLang="en-US" sz="2000" dirty="0">
                <a:cs typeface="Tahoma" panose="020B0604030504040204" pitchFamily="34" charset="0"/>
              </a:rPr>
              <a:t>Amir Mohammed  </a:t>
            </a:r>
            <a:r>
              <a:rPr lang="en-GB" altLang="en-US" sz="1600" dirty="0">
                <a:cs typeface="Tahoma" panose="020B0604030504040204" pitchFamily="34" charset="0"/>
              </a:rPr>
              <a:t>LLM, LLB (Hons).</a:t>
            </a:r>
          </a:p>
          <a:p>
            <a:pPr marL="0" indent="0" eaLnBrk="1" hangingPunct="1">
              <a:buFont typeface="Arial" panose="020B0604020202020204" pitchFamily="34" charset="0"/>
              <a:buNone/>
            </a:pPr>
            <a:r>
              <a:rPr lang="en-GB" altLang="en-US" sz="2000" dirty="0">
                <a:cs typeface="Tahoma" panose="020B0604030504040204" pitchFamily="34" charset="0"/>
              </a:rPr>
              <a:t>Operations Manager</a:t>
            </a:r>
          </a:p>
          <a:p>
            <a:pPr marL="0" indent="0" eaLnBrk="1" hangingPunct="1">
              <a:buFont typeface="Arial" panose="020B0604020202020204" pitchFamily="34" charset="0"/>
              <a:buNone/>
            </a:pPr>
            <a:r>
              <a:rPr lang="en-GB" altLang="en-US" sz="2000" dirty="0">
                <a:cs typeface="Tahoma" panose="020B0604030504040204" pitchFamily="34" charset="0"/>
                <a:hlinkClick r:id="rId2"/>
              </a:rPr>
              <a:t>Mohammeda@lawexpress.co.uk</a:t>
            </a:r>
            <a:endParaRPr lang="en-GB" altLang="en-US" sz="2000" dirty="0">
              <a:cs typeface="Tahoma" panose="020B0604030504040204" pitchFamily="34" charset="0"/>
            </a:endParaRPr>
          </a:p>
          <a:p>
            <a:pPr marL="0" indent="0" eaLnBrk="1" hangingPunct="1">
              <a:buFont typeface="Arial" panose="020B0604020202020204" pitchFamily="34" charset="0"/>
              <a:buNone/>
            </a:pPr>
            <a:r>
              <a:rPr lang="en-GB" altLang="en-US" sz="2000" dirty="0">
                <a:cs typeface="Tahoma" panose="020B0604030504040204" pitchFamily="34" charset="0"/>
              </a:rPr>
              <a:t>01275 378 727</a:t>
            </a:r>
          </a:p>
          <a:p>
            <a:pPr marL="0" indent="0" eaLnBrk="1" hangingPunct="1">
              <a:buFont typeface="Arial" panose="020B0604020202020204" pitchFamily="34" charset="0"/>
              <a:buNone/>
            </a:pPr>
            <a:endParaRPr lang="en-GB" altLang="en-US" dirty="0">
              <a:ea typeface="ＭＳ Ｐゴシック" panose="020B0600070205080204" pitchFamily="34" charset="-128"/>
            </a:endParaRPr>
          </a:p>
        </p:txBody>
      </p:sp>
      <p:sp>
        <p:nvSpPr>
          <p:cNvPr id="4" name="Title 1">
            <a:extLst>
              <a:ext uri="{FF2B5EF4-FFF2-40B4-BE49-F238E27FC236}">
                <a16:creationId xmlns:a16="http://schemas.microsoft.com/office/drawing/2014/main" id="{59A966E1-365D-9E99-8610-AE06554398C3}"/>
              </a:ext>
            </a:extLst>
          </p:cNvPr>
          <p:cNvSpPr>
            <a:spLocks noGrp="1"/>
          </p:cNvSpPr>
          <p:nvPr>
            <p:ph type="title"/>
          </p:nvPr>
        </p:nvSpPr>
        <p:spPr/>
        <p:txBody>
          <a:bodyPr rtlCol="0">
            <a:normAutofit/>
          </a:bodyPr>
          <a:lstStyle/>
          <a:p>
            <a:pPr eaLnBrk="1" fontAlgn="auto" hangingPunct="1">
              <a:spcAft>
                <a:spcPts val="0"/>
              </a:spcAft>
              <a:defRPr/>
            </a:pPr>
            <a:r>
              <a:rPr lang="en-GB" altLang="en-US" sz="2400" b="1" dirty="0">
                <a:solidFill>
                  <a:srgbClr val="005551"/>
                </a:solidFill>
                <a:latin typeface="+mn-lt"/>
                <a:ea typeface="+mj-ea"/>
                <a:cs typeface="Tahoma" panose="020B0604030504040204" pitchFamily="34" charset="0"/>
              </a:rPr>
              <a:t>Law Express Limited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0EF71BE5-4E64-0F82-2D23-73FD00F4D43E}"/>
              </a:ext>
            </a:extLst>
          </p:cNvPr>
          <p:cNvGraphicFramePr>
            <a:graphicFrameLocks noGrp="1"/>
          </p:cNvGraphicFramePr>
          <p:nvPr>
            <p:ph idx="1"/>
            <p:extLst>
              <p:ext uri="{D42A27DB-BD31-4B8C-83A1-F6EECF244321}">
                <p14:modId xmlns:p14="http://schemas.microsoft.com/office/powerpoint/2010/main" val="2329607106"/>
              </p:ext>
            </p:extLst>
          </p:nvPr>
        </p:nvGraphicFramePr>
        <p:xfrm>
          <a:off x="777875" y="2600325"/>
          <a:ext cx="7265988" cy="319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F92068B-6F44-EB69-2D2D-45D789A4C131}"/>
              </a:ext>
            </a:extLst>
          </p:cNvPr>
          <p:cNvSpPr>
            <a:spLocks noGrp="1"/>
          </p:cNvSpPr>
          <p:nvPr>
            <p:ph type="title"/>
          </p:nvPr>
        </p:nvSpPr>
        <p:spPr/>
        <p:txBody>
          <a:bodyPr wrap="square" anchor="ctr">
            <a:normAutofit/>
          </a:bodyPr>
          <a:lstStyle/>
          <a:p>
            <a:pPr eaLnBrk="1" hangingPunct="1"/>
            <a:r>
              <a:rPr lang="en-GB" altLang="en-US" dirty="0">
                <a:solidFill>
                  <a:srgbClr val="005551"/>
                </a:solidFill>
              </a:rPr>
              <a:t>Law Express Company Overview</a:t>
            </a:r>
            <a:endParaRPr lang="en-US" altLang="en-US" dirty="0">
              <a:solidFill>
                <a:srgbClr val="00555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0C8F2C-5263-5D67-D537-237768E5EA01}"/>
              </a:ext>
            </a:extLst>
          </p:cNvPr>
          <p:cNvSpPr>
            <a:spLocks noGrp="1"/>
          </p:cNvSpPr>
          <p:nvPr>
            <p:ph idx="1"/>
          </p:nvPr>
        </p:nvSpPr>
        <p:spPr/>
        <p:txBody>
          <a:bodyPr/>
          <a:lstStyle/>
          <a:p>
            <a:pPr algn="just"/>
            <a:r>
              <a:rPr lang="en-GB" sz="1800" dirty="0"/>
              <a:t>Contact can be made through the CFCS.</a:t>
            </a:r>
          </a:p>
          <a:p>
            <a:pPr algn="just"/>
            <a:r>
              <a:rPr lang="en-GB" sz="1800" dirty="0"/>
              <a:t>Register through the online Portal.</a:t>
            </a:r>
          </a:p>
          <a:p>
            <a:pPr algn="just">
              <a:buClr>
                <a:schemeClr val="tx1"/>
              </a:buClr>
            </a:pPr>
            <a:r>
              <a:rPr lang="en-GB" sz="1800" u="sng"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https://portal.foryoubyyou.org.uk/</a:t>
            </a:r>
            <a:endParaRPr lang="en-GB" sz="1800" dirty="0">
              <a:latin typeface="Calibri" panose="020F0502020204030204" pitchFamily="34" charset="0"/>
              <a:cs typeface="Calibri" panose="020F0502020204030204" pitchFamily="34" charset="0"/>
            </a:endParaRPr>
          </a:p>
          <a:p>
            <a:pPr algn="just"/>
            <a:r>
              <a:rPr lang="en-GB" sz="1800" dirty="0"/>
              <a:t>The details of your enquiry will be taken and arrangements will be made for one of our legal advisors to call back.</a:t>
            </a:r>
            <a:endParaRPr lang="en-GB" dirty="0"/>
          </a:p>
          <a:p>
            <a:pPr marL="0" indent="0">
              <a:buNone/>
            </a:pPr>
            <a:r>
              <a:rPr lang="en-GB" sz="4000" dirty="0"/>
              <a:t>   </a:t>
            </a:r>
            <a:r>
              <a:rPr lang="en-GB" sz="4000" b="1" dirty="0"/>
              <a:t>0800 056 2424</a:t>
            </a:r>
          </a:p>
          <a:p>
            <a:pPr marL="0" indent="0">
              <a:buNone/>
            </a:pPr>
            <a:endParaRPr lang="en-GB" sz="1200" i="1" dirty="0"/>
          </a:p>
          <a:p>
            <a:pPr marL="0" indent="0">
              <a:buNone/>
            </a:pPr>
            <a:r>
              <a:rPr lang="en-GB" sz="1200" i="1" dirty="0"/>
              <a:t>Note: The Law we will be discussing today apply to England &amp; Wales. I will explain how to access such services in Scotland and NI.</a:t>
            </a:r>
          </a:p>
          <a:p>
            <a:pPr marL="0" indent="0" algn="just">
              <a:buNone/>
            </a:pPr>
            <a:endParaRPr lang="en-GB" sz="1600" dirty="0"/>
          </a:p>
        </p:txBody>
      </p:sp>
      <p:sp>
        <p:nvSpPr>
          <p:cNvPr id="3" name="Title 2">
            <a:extLst>
              <a:ext uri="{FF2B5EF4-FFF2-40B4-BE49-F238E27FC236}">
                <a16:creationId xmlns:a16="http://schemas.microsoft.com/office/drawing/2014/main" id="{2383BA9B-4AAD-F260-97D8-C43B566DD948}"/>
              </a:ext>
            </a:extLst>
          </p:cNvPr>
          <p:cNvSpPr>
            <a:spLocks noGrp="1"/>
          </p:cNvSpPr>
          <p:nvPr>
            <p:ph type="title"/>
          </p:nvPr>
        </p:nvSpPr>
        <p:spPr/>
        <p:txBody>
          <a:bodyPr/>
          <a:lstStyle/>
          <a:p>
            <a:r>
              <a:rPr lang="en-GB" dirty="0">
                <a:solidFill>
                  <a:srgbClr val="005551"/>
                </a:solidFill>
              </a:rPr>
              <a:t>How to access our legal advice</a:t>
            </a:r>
          </a:p>
        </p:txBody>
      </p:sp>
    </p:spTree>
    <p:extLst>
      <p:ext uri="{BB962C8B-B14F-4D97-AF65-F5344CB8AC3E}">
        <p14:creationId xmlns:p14="http://schemas.microsoft.com/office/powerpoint/2010/main" val="291744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35601-AFD9-A442-7374-A6035FBDAE78}"/>
              </a:ext>
            </a:extLst>
          </p:cNvPr>
          <p:cNvSpPr>
            <a:spLocks noGrp="1"/>
          </p:cNvSpPr>
          <p:nvPr>
            <p:ph idx="1"/>
          </p:nvPr>
        </p:nvSpPr>
        <p:spPr>
          <a:xfrm>
            <a:off x="777549" y="2600380"/>
            <a:ext cx="7427912" cy="3197225"/>
          </a:xfrm>
        </p:spPr>
        <p:txBody>
          <a:bodyPr/>
          <a:lstStyle/>
          <a:p>
            <a:pPr marL="0" indent="0" algn="just">
              <a:buNone/>
            </a:pPr>
            <a:r>
              <a:rPr lang="en-GB" sz="1800" dirty="0"/>
              <a:t>It is a common mistaken belief that the nearest relatives have the right to make decisions on behalf of a loved one if they lose Capacity. </a:t>
            </a:r>
          </a:p>
          <a:p>
            <a:pPr marL="0" indent="0" algn="just">
              <a:buNone/>
            </a:pPr>
            <a:r>
              <a:rPr lang="en-GB" sz="1800" b="0" i="0" dirty="0">
                <a:effectLst/>
              </a:rPr>
              <a:t>The Mental Capacity Act allows a person (donor) to appoint someone called an attorney under a power of attorney. </a:t>
            </a:r>
          </a:p>
          <a:p>
            <a:pPr marL="0" indent="0" algn="just">
              <a:buNone/>
            </a:pPr>
            <a:r>
              <a:rPr lang="en-GB" sz="1800" b="0" i="0" dirty="0">
                <a:effectLst/>
              </a:rPr>
              <a:t>The attorney does not have to be a lawyer or someone with specialist knowledge. </a:t>
            </a:r>
            <a:r>
              <a:rPr lang="en-GB" sz="1800" dirty="0"/>
              <a:t>The donor </a:t>
            </a:r>
            <a:r>
              <a:rPr lang="en-GB" sz="1800" b="0" i="0" dirty="0">
                <a:effectLst/>
              </a:rPr>
              <a:t>could name someone like </a:t>
            </a:r>
            <a:r>
              <a:rPr lang="en-GB" sz="1800" dirty="0"/>
              <a:t>their</a:t>
            </a:r>
            <a:r>
              <a:rPr lang="en-GB" sz="1800" b="0" i="0" dirty="0">
                <a:effectLst/>
              </a:rPr>
              <a:t> partner, a family member, a friend or a professional.</a:t>
            </a:r>
          </a:p>
          <a:p>
            <a:pPr marL="0" indent="0" algn="just">
              <a:buNone/>
            </a:pPr>
            <a:endParaRPr lang="en-GB" sz="1800" b="0" i="0" dirty="0">
              <a:effectLst/>
            </a:endParaRPr>
          </a:p>
          <a:p>
            <a:pPr marL="0" indent="0" algn="just">
              <a:buNone/>
            </a:pPr>
            <a:r>
              <a:rPr lang="en-GB" sz="1800" b="1" dirty="0"/>
              <a:t>Donor </a:t>
            </a:r>
            <a:r>
              <a:rPr lang="en-GB" sz="1800" dirty="0"/>
              <a:t>- A person appointing someone to make decisions for them</a:t>
            </a:r>
          </a:p>
          <a:p>
            <a:pPr marL="0" indent="0" algn="just">
              <a:buNone/>
            </a:pPr>
            <a:r>
              <a:rPr lang="en-GB" sz="1800" b="1" dirty="0"/>
              <a:t>Attorney </a:t>
            </a:r>
            <a:r>
              <a:rPr lang="en-GB" sz="1800" dirty="0"/>
              <a:t>- The person appointed to make the decisions under the Power of Attorney</a:t>
            </a:r>
          </a:p>
          <a:p>
            <a:pPr marL="0" indent="0" algn="just">
              <a:buNone/>
            </a:pPr>
            <a:endParaRPr lang="en-GB" sz="1800"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6981615E-50E5-33CC-9FDD-4B64DDE610C4}"/>
              </a:ext>
            </a:extLst>
          </p:cNvPr>
          <p:cNvSpPr>
            <a:spLocks noGrp="1"/>
          </p:cNvSpPr>
          <p:nvPr>
            <p:ph type="title"/>
          </p:nvPr>
        </p:nvSpPr>
        <p:spPr/>
        <p:txBody>
          <a:bodyPr/>
          <a:lstStyle/>
          <a:p>
            <a:r>
              <a:rPr lang="en-GB" dirty="0"/>
              <a:t>What about the ‘Next of Kin’</a:t>
            </a:r>
          </a:p>
        </p:txBody>
      </p:sp>
    </p:spTree>
    <p:extLst>
      <p:ext uri="{BB962C8B-B14F-4D97-AF65-F5344CB8AC3E}">
        <p14:creationId xmlns:p14="http://schemas.microsoft.com/office/powerpoint/2010/main" val="219327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5C64647A-BC8A-9F5A-0278-BA01264A634B}"/>
              </a:ext>
            </a:extLst>
          </p:cNvPr>
          <p:cNvSpPr>
            <a:spLocks noGrp="1"/>
          </p:cNvSpPr>
          <p:nvPr>
            <p:ph idx="1"/>
          </p:nvPr>
        </p:nvSpPr>
        <p:spPr/>
        <p:txBody>
          <a:bodyPr/>
          <a:lstStyle/>
          <a:p>
            <a:pPr marL="0" indent="0" algn="just">
              <a:buNone/>
              <a:defRPr/>
            </a:pPr>
            <a:r>
              <a:rPr lang="en-GB" sz="1800" dirty="0"/>
              <a:t>There could be a number of reasons why it may be required. It could be due to a temporary situation; if someone is hospitalised and may need someone to assist with their finances – paying bills, managing direct debts……. etc</a:t>
            </a:r>
          </a:p>
          <a:p>
            <a:pPr marL="0" indent="0" algn="just">
              <a:buNone/>
              <a:defRPr/>
            </a:pPr>
            <a:endParaRPr lang="en-GB" sz="1800" dirty="0"/>
          </a:p>
          <a:p>
            <a:pPr marL="0" indent="0" algn="just">
              <a:buNone/>
              <a:defRPr/>
            </a:pPr>
            <a:r>
              <a:rPr lang="en-GB" sz="1800" dirty="0"/>
              <a:t>It could involve a long-term plan where someone may have a diagnosis that could affect their mental capacity and ability to make their own decisions in the future.</a:t>
            </a:r>
          </a:p>
          <a:p>
            <a:pPr marL="0" indent="0" algn="just">
              <a:buNone/>
              <a:defRPr/>
            </a:pPr>
            <a:endParaRPr lang="en-GB" sz="1800" dirty="0"/>
          </a:p>
          <a:p>
            <a:pPr marL="0" indent="0" algn="just">
              <a:buNone/>
              <a:defRPr/>
            </a:pPr>
            <a:r>
              <a:rPr lang="en-GB" sz="1800" dirty="0"/>
              <a:t>Powers of attorney are instrumental in giving the donor the piece of mind that someone they  trust will be able to step in and deal with important health decisions or financial affairs.</a:t>
            </a:r>
            <a:endParaRPr lang="en-GB" altLang="en-US" dirty="0">
              <a:ea typeface="ＭＳ Ｐゴシック" panose="020B0600070205080204" pitchFamily="34" charset="-128"/>
            </a:endParaRPr>
          </a:p>
        </p:txBody>
      </p:sp>
      <p:sp>
        <p:nvSpPr>
          <p:cNvPr id="4" name="Title 1">
            <a:extLst>
              <a:ext uri="{FF2B5EF4-FFF2-40B4-BE49-F238E27FC236}">
                <a16:creationId xmlns:a16="http://schemas.microsoft.com/office/drawing/2014/main" id="{A4530882-350C-DCD0-7726-90C236DBD47E}"/>
              </a:ext>
            </a:extLst>
          </p:cNvPr>
          <p:cNvSpPr>
            <a:spLocks noGrp="1"/>
          </p:cNvSpPr>
          <p:nvPr>
            <p:ph type="title"/>
          </p:nvPr>
        </p:nvSpPr>
        <p:spPr/>
        <p:txBody>
          <a:bodyPr/>
          <a:lstStyle/>
          <a:p>
            <a:pPr eaLnBrk="1" hangingPunct="1"/>
            <a:r>
              <a:rPr lang="en-GB" altLang="en-US" dirty="0">
                <a:ea typeface="ＭＳ Ｐゴシック" panose="020B0600070205080204" pitchFamily="34" charset="-128"/>
              </a:rPr>
              <a:t>Why consider a Power of Attorney?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1"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1"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6" grpId="1" build="p"/>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10A0-5116-8C78-2775-E6C1D5B51ED9}"/>
              </a:ext>
            </a:extLst>
          </p:cNvPr>
          <p:cNvSpPr>
            <a:spLocks noGrp="1"/>
          </p:cNvSpPr>
          <p:nvPr>
            <p:ph type="title"/>
          </p:nvPr>
        </p:nvSpPr>
        <p:spPr>
          <a:xfrm>
            <a:off x="777549" y="1609780"/>
            <a:ext cx="7427912" cy="1143000"/>
          </a:xfrm>
        </p:spPr>
        <p:txBody>
          <a:bodyPr wrap="square" anchor="ctr">
            <a:normAutofit/>
          </a:bodyPr>
          <a:lstStyle/>
          <a:p>
            <a:pPr eaLnBrk="1" hangingPunct="1"/>
            <a:r>
              <a:rPr lang="en-GB" altLang="en-US" dirty="0"/>
              <a:t>What is Power of Attorney?</a:t>
            </a:r>
          </a:p>
        </p:txBody>
      </p:sp>
      <p:graphicFrame>
        <p:nvGraphicFramePr>
          <p:cNvPr id="6" name="Content Placeholder 2">
            <a:extLst>
              <a:ext uri="{FF2B5EF4-FFF2-40B4-BE49-F238E27FC236}">
                <a16:creationId xmlns:a16="http://schemas.microsoft.com/office/drawing/2014/main" id="{5502C597-D4EF-B3CE-B168-F457C7E93134}"/>
              </a:ext>
            </a:extLst>
          </p:cNvPr>
          <p:cNvGraphicFramePr>
            <a:graphicFrameLocks noGrp="1"/>
          </p:cNvGraphicFramePr>
          <p:nvPr>
            <p:ph idx="1"/>
            <p:extLst>
              <p:ext uri="{D42A27DB-BD31-4B8C-83A1-F6EECF244321}">
                <p14:modId xmlns:p14="http://schemas.microsoft.com/office/powerpoint/2010/main" val="3077833654"/>
              </p:ext>
            </p:extLst>
          </p:nvPr>
        </p:nvGraphicFramePr>
        <p:xfrm>
          <a:off x="777549" y="2600380"/>
          <a:ext cx="7265987" cy="319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E87196-DD03-930A-26B0-1BA35EEF109C}"/>
              </a:ext>
            </a:extLst>
          </p:cNvPr>
          <p:cNvSpPr>
            <a:spLocks noGrp="1"/>
          </p:cNvSpPr>
          <p:nvPr>
            <p:ph idx="1"/>
          </p:nvPr>
        </p:nvSpPr>
        <p:spPr>
          <a:xfrm>
            <a:off x="813408" y="3003792"/>
            <a:ext cx="3999934" cy="3197225"/>
          </a:xfrm>
        </p:spPr>
        <p:txBody>
          <a:bodyPr wrap="square" anchor="t">
            <a:normAutofit/>
          </a:bodyPr>
          <a:lstStyle/>
          <a:p>
            <a:pPr>
              <a:lnSpc>
                <a:spcPct val="90000"/>
              </a:lnSpc>
            </a:pPr>
            <a:r>
              <a:rPr lang="en-GB" sz="1800" dirty="0"/>
              <a:t>Accessing and managing bank accounts and savings</a:t>
            </a:r>
          </a:p>
          <a:p>
            <a:pPr>
              <a:lnSpc>
                <a:spcPct val="90000"/>
              </a:lnSpc>
            </a:pPr>
            <a:r>
              <a:rPr lang="en-GB" sz="1800" dirty="0"/>
              <a:t>Managing Investments</a:t>
            </a:r>
          </a:p>
          <a:p>
            <a:pPr>
              <a:lnSpc>
                <a:spcPct val="90000"/>
              </a:lnSpc>
            </a:pPr>
            <a:r>
              <a:rPr lang="en-GB" sz="1800" dirty="0"/>
              <a:t>Paying Bills</a:t>
            </a:r>
          </a:p>
          <a:p>
            <a:pPr>
              <a:lnSpc>
                <a:spcPct val="90000"/>
              </a:lnSpc>
            </a:pPr>
            <a:r>
              <a:rPr lang="en-GB" sz="1800" dirty="0"/>
              <a:t>Buying or Selling donor’s home</a:t>
            </a:r>
          </a:p>
        </p:txBody>
      </p:sp>
      <p:sp>
        <p:nvSpPr>
          <p:cNvPr id="3" name="Title 2">
            <a:extLst>
              <a:ext uri="{FF2B5EF4-FFF2-40B4-BE49-F238E27FC236}">
                <a16:creationId xmlns:a16="http://schemas.microsoft.com/office/drawing/2014/main" id="{A0D013FC-933F-FBB4-33BD-C4109AB6A8AA}"/>
              </a:ext>
            </a:extLst>
          </p:cNvPr>
          <p:cNvSpPr>
            <a:spLocks noGrp="1"/>
          </p:cNvSpPr>
          <p:nvPr>
            <p:ph type="title"/>
          </p:nvPr>
        </p:nvSpPr>
        <p:spPr>
          <a:xfrm>
            <a:off x="813407" y="2013192"/>
            <a:ext cx="7427912" cy="1143000"/>
          </a:xfrm>
        </p:spPr>
        <p:txBody>
          <a:bodyPr wrap="square" anchor="ctr">
            <a:normAutofit fontScale="90000"/>
          </a:bodyPr>
          <a:lstStyle/>
          <a:p>
            <a:pPr marL="0" indent="0">
              <a:lnSpc>
                <a:spcPct val="90000"/>
              </a:lnSpc>
            </a:pPr>
            <a:br>
              <a:rPr lang="en-GB" dirty="0"/>
            </a:br>
            <a:r>
              <a:rPr lang="en-GB" sz="3100" dirty="0"/>
              <a:t>Property &amp; Finance Decisions</a:t>
            </a:r>
            <a:br>
              <a:rPr lang="en-GB" sz="2400" dirty="0"/>
            </a:br>
            <a:endParaRPr lang="en-GB" sz="2400" dirty="0"/>
          </a:p>
        </p:txBody>
      </p:sp>
      <p:pic>
        <p:nvPicPr>
          <p:cNvPr id="6" name="Picture 5">
            <a:extLst>
              <a:ext uri="{FF2B5EF4-FFF2-40B4-BE49-F238E27FC236}">
                <a16:creationId xmlns:a16="http://schemas.microsoft.com/office/drawing/2014/main" id="{D73360BE-1158-F3F8-B49B-207A32BE45CB}"/>
              </a:ext>
            </a:extLst>
          </p:cNvPr>
          <p:cNvPicPr>
            <a:picLocks noChangeAspect="1"/>
          </p:cNvPicPr>
          <p:nvPr/>
        </p:nvPicPr>
        <p:blipFill>
          <a:blip r:embed="rId3"/>
          <a:stretch>
            <a:fillRect/>
          </a:stretch>
        </p:blipFill>
        <p:spPr>
          <a:xfrm>
            <a:off x="6167230" y="2264202"/>
            <a:ext cx="1954974" cy="2514993"/>
          </a:xfrm>
          <a:prstGeom prst="rect">
            <a:avLst/>
          </a:prstGeom>
        </p:spPr>
      </p:pic>
    </p:spTree>
    <p:extLst>
      <p:ext uri="{BB962C8B-B14F-4D97-AF65-F5344CB8AC3E}">
        <p14:creationId xmlns:p14="http://schemas.microsoft.com/office/powerpoint/2010/main" val="236205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2393B9-5F4C-02F0-DAE7-CAA4D1E17F55}"/>
              </a:ext>
            </a:extLst>
          </p:cNvPr>
          <p:cNvSpPr>
            <a:spLocks noGrp="1"/>
          </p:cNvSpPr>
          <p:nvPr>
            <p:ph idx="1"/>
          </p:nvPr>
        </p:nvSpPr>
        <p:spPr>
          <a:xfrm>
            <a:off x="777550" y="3023222"/>
            <a:ext cx="4825391" cy="1755974"/>
          </a:xfrm>
        </p:spPr>
        <p:txBody>
          <a:bodyPr wrap="square" anchor="t">
            <a:normAutofit/>
          </a:bodyPr>
          <a:lstStyle/>
          <a:p>
            <a:pPr>
              <a:lnSpc>
                <a:spcPct val="90000"/>
              </a:lnSpc>
            </a:pPr>
            <a:r>
              <a:rPr lang="en-GB" sz="1800" dirty="0"/>
              <a:t>Medical treatment donor receive, such as life sustaining treatment.</a:t>
            </a:r>
          </a:p>
          <a:p>
            <a:pPr>
              <a:lnSpc>
                <a:spcPct val="90000"/>
              </a:lnSpc>
            </a:pPr>
            <a:r>
              <a:rPr lang="en-GB" sz="1800" dirty="0"/>
              <a:t>Where the donor live and care options.</a:t>
            </a:r>
          </a:p>
          <a:p>
            <a:pPr>
              <a:lnSpc>
                <a:spcPct val="90000"/>
              </a:lnSpc>
            </a:pPr>
            <a:r>
              <a:rPr lang="en-GB" sz="1800" dirty="0"/>
              <a:t>Day to day matters such as diet, clothing and daily routines.</a:t>
            </a:r>
          </a:p>
        </p:txBody>
      </p:sp>
      <p:sp>
        <p:nvSpPr>
          <p:cNvPr id="3" name="Title 2">
            <a:extLst>
              <a:ext uri="{FF2B5EF4-FFF2-40B4-BE49-F238E27FC236}">
                <a16:creationId xmlns:a16="http://schemas.microsoft.com/office/drawing/2014/main" id="{B61E615F-8BE9-D1B9-50C5-08261950F484}"/>
              </a:ext>
            </a:extLst>
          </p:cNvPr>
          <p:cNvSpPr>
            <a:spLocks noGrp="1"/>
          </p:cNvSpPr>
          <p:nvPr>
            <p:ph type="title"/>
          </p:nvPr>
        </p:nvSpPr>
        <p:spPr>
          <a:xfrm>
            <a:off x="777550" y="2049050"/>
            <a:ext cx="4719124" cy="1143000"/>
          </a:xfrm>
        </p:spPr>
        <p:txBody>
          <a:bodyPr wrap="square" anchor="ctr">
            <a:normAutofit/>
          </a:bodyPr>
          <a:lstStyle/>
          <a:p>
            <a:r>
              <a:rPr lang="en-GB" dirty="0"/>
              <a:t>Health &amp; Welfare Decisions</a:t>
            </a:r>
          </a:p>
        </p:txBody>
      </p:sp>
      <p:pic>
        <p:nvPicPr>
          <p:cNvPr id="9" name="Picture 8">
            <a:extLst>
              <a:ext uri="{FF2B5EF4-FFF2-40B4-BE49-F238E27FC236}">
                <a16:creationId xmlns:a16="http://schemas.microsoft.com/office/drawing/2014/main" id="{9F952D1C-8D58-F979-11EF-F22148C0666A}"/>
              </a:ext>
            </a:extLst>
          </p:cNvPr>
          <p:cNvPicPr>
            <a:picLocks noChangeAspect="1"/>
          </p:cNvPicPr>
          <p:nvPr/>
        </p:nvPicPr>
        <p:blipFill>
          <a:blip r:embed="rId3"/>
          <a:stretch>
            <a:fillRect/>
          </a:stretch>
        </p:blipFill>
        <p:spPr>
          <a:xfrm>
            <a:off x="6167230" y="2270571"/>
            <a:ext cx="1945466" cy="2508626"/>
          </a:xfrm>
          <a:prstGeom prst="rect">
            <a:avLst/>
          </a:prstGeom>
        </p:spPr>
      </p:pic>
    </p:spTree>
    <p:extLst>
      <p:ext uri="{BB962C8B-B14F-4D97-AF65-F5344CB8AC3E}">
        <p14:creationId xmlns:p14="http://schemas.microsoft.com/office/powerpoint/2010/main" val="518848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3245</TotalTime>
  <Words>2875</Words>
  <Application>Microsoft Office PowerPoint</Application>
  <PresentationFormat>On-screen Show (4:3)</PresentationFormat>
  <Paragraphs>192</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GDS Transport</vt:lpstr>
      <vt:lpstr>HelveticaNeue</vt:lpstr>
      <vt:lpstr>Poppins-Regular</vt:lpstr>
      <vt:lpstr>Tahoma</vt:lpstr>
      <vt:lpstr>Office Theme</vt:lpstr>
      <vt:lpstr> POWER OF ATTORNEY INFORMATION &amp; ADVICE</vt:lpstr>
      <vt:lpstr>Overview</vt:lpstr>
      <vt:lpstr>Law Express Company Overview</vt:lpstr>
      <vt:lpstr>How to access our legal advice</vt:lpstr>
      <vt:lpstr>What about the ‘Next of Kin’</vt:lpstr>
      <vt:lpstr>Why consider a Power of Attorney?</vt:lpstr>
      <vt:lpstr>What is Power of Attorney?</vt:lpstr>
      <vt:lpstr> Property &amp; Finance Decisions </vt:lpstr>
      <vt:lpstr>Health &amp; Welfare Decisions</vt:lpstr>
      <vt:lpstr>Types of Power of Attorney (POA)</vt:lpstr>
      <vt:lpstr>The Office of Public Guardian (OPG)</vt:lpstr>
      <vt:lpstr>Do I need a Solicitor?</vt:lpstr>
      <vt:lpstr>Appointing Attorney’s </vt:lpstr>
      <vt:lpstr>Making a Lasting Power of Attorney</vt:lpstr>
      <vt:lpstr>  Making a Lasting Power of Attorney  </vt:lpstr>
      <vt:lpstr>Preferences &amp; Instructions</vt:lpstr>
      <vt:lpstr>The Attorneys Responsibilities</vt:lpstr>
      <vt:lpstr>How much does it cost to set up an LPA?</vt:lpstr>
      <vt:lpstr>Can I alter or change my LPA after registration?</vt:lpstr>
      <vt:lpstr>Revoking an LPA</vt:lpstr>
      <vt:lpstr>Other ways LPA may end</vt:lpstr>
      <vt:lpstr>Concerns about an Attorney</vt:lpstr>
      <vt:lpstr>What if a person loses capacity to make decisions before registration?</vt:lpstr>
      <vt:lpstr>Enduring POA – Northern Ireland</vt:lpstr>
      <vt:lpstr>Continuing POA – Scotland </vt:lpstr>
      <vt:lpstr>What if you lose Capacity before making  a Power of Attorney?</vt:lpstr>
      <vt:lpstr>Questions…..?</vt:lpstr>
      <vt:lpstr>Law Express Limited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Mohammed Amir</cp:lastModifiedBy>
  <cp:revision>113</cp:revision>
  <cp:lastPrinted>2024-10-08T10:31:02Z</cp:lastPrinted>
  <dcterms:created xsi:type="dcterms:W3CDTF">2012-08-06T09:03:30Z</dcterms:created>
  <dcterms:modified xsi:type="dcterms:W3CDTF">2024-10-08T13:37:18Z</dcterms:modified>
</cp:coreProperties>
</file>